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92" r:id="rId5"/>
    <p:sldId id="293" r:id="rId6"/>
    <p:sldId id="295" r:id="rId7"/>
    <p:sldId id="294" r:id="rId8"/>
    <p:sldId id="297" r:id="rId9"/>
    <p:sldId id="296" r:id="rId10"/>
    <p:sldId id="298" r:id="rId11"/>
    <p:sldId id="299" r:id="rId12"/>
    <p:sldId id="300" r:id="rId13"/>
    <p:sldId id="269" r:id="rId14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80" userDrawn="1">
          <p15:clr>
            <a:srgbClr val="A4A3A4"/>
          </p15:clr>
        </p15:guide>
        <p15:guide id="2" orient="horz" pos="2183" userDrawn="1">
          <p15:clr>
            <a:srgbClr val="A4A3A4"/>
          </p15:clr>
        </p15:guide>
        <p15:guide id="3" orient="horz" pos="459" userDrawn="1">
          <p15:clr>
            <a:srgbClr val="A4A3A4"/>
          </p15:clr>
        </p15:guide>
        <p15:guide id="4" orient="horz" pos="4020" userDrawn="1">
          <p15:clr>
            <a:srgbClr val="A4A3A4"/>
          </p15:clr>
        </p15:guide>
        <p15:guide id="5" pos="309">
          <p15:clr>
            <a:srgbClr val="A4A3A4"/>
          </p15:clr>
        </p15:guide>
        <p15:guide id="6" pos="7294">
          <p15:clr>
            <a:srgbClr val="A4A3A4"/>
          </p15:clr>
        </p15:guide>
        <p15:guide id="7" pos="384">
          <p15:clr>
            <a:srgbClr val="A4A3A4"/>
          </p15:clr>
        </p15:guide>
        <p15:guide id="8" pos="735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DF95"/>
    <a:srgbClr val="F6B52A"/>
    <a:srgbClr val="57B630"/>
    <a:srgbClr val="363634"/>
    <a:srgbClr val="BF363D"/>
    <a:srgbClr val="C35D65"/>
    <a:srgbClr val="201547"/>
    <a:srgbClr val="EEDC00"/>
    <a:srgbClr val="201519"/>
    <a:srgbClr val="0000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734" autoAdjust="0"/>
  </p:normalViewPr>
  <p:slideViewPr>
    <p:cSldViewPr snapToGrid="0">
      <p:cViewPr>
        <p:scale>
          <a:sx n="66" d="100"/>
          <a:sy n="66" d="100"/>
        </p:scale>
        <p:origin x="816" y="126"/>
      </p:cViewPr>
      <p:guideLst>
        <p:guide orient="horz" pos="3680"/>
        <p:guide orient="horz" pos="2183"/>
        <p:guide orient="horz" pos="459"/>
        <p:guide orient="horz" pos="4020"/>
        <p:guide pos="309"/>
        <p:guide pos="7294"/>
        <p:guide pos="384"/>
        <p:guide pos="735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3" d="100"/>
          <a:sy n="83" d="100"/>
        </p:scale>
        <p:origin x="-2859" y="-45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8481E-7A05-4419-A0A4-6DD2DF21DBC6}" type="datetimeFigureOut">
              <a:rPr lang="en-US" sz="800"/>
              <a:t>3/4/2021</a:t>
            </a:fld>
            <a:endParaRPr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64E519-52BF-49B4-853B-27B289441D69}" type="slidenum">
              <a:rPr sz="800"/>
              <a:t>‹#›</a:t>
            </a:fld>
            <a:endParaRPr sz="800"/>
          </a:p>
        </p:txBody>
      </p:sp>
    </p:spTree>
    <p:extLst>
      <p:ext uri="{BB962C8B-B14F-4D97-AF65-F5344CB8AC3E}">
        <p14:creationId xmlns:p14="http://schemas.microsoft.com/office/powerpoint/2010/main" val="27724393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06D45B96-3D6A-498D-B2F0-1E3BE332B42F}" type="datetimeFigureOut">
              <a:rPr lang="en-US"/>
              <a:pPr/>
              <a:t>3/4/2021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4000" y="756000"/>
            <a:ext cx="5501471" cy="3096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4000" y="4140000"/>
            <a:ext cx="5500800" cy="43200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  <a:p>
            <a:pPr lvl="5"/>
            <a:r>
              <a:t>Six</a:t>
            </a:r>
          </a:p>
          <a:p>
            <a:pPr lvl="6"/>
            <a:r>
              <a:t>Seven</a:t>
            </a:r>
          </a:p>
          <a:p>
            <a:pPr lvl="7"/>
            <a:r>
              <a:t>Eight</a:t>
            </a:r>
          </a:p>
          <a:p>
            <a:pPr lvl="8"/>
            <a:r>
              <a:t>nine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48F8BA1D-C711-49BA-9AF8-9EDF82793BF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09222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71450" indent="-171450" algn="l" defTabSz="914400" rtl="0" eaLnBrk="1" latinLnBrk="0" hangingPunct="1"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65760" indent="-171450" algn="l" defTabSz="914400" rtl="0" eaLnBrk="1" latinLnBrk="0" hangingPunct="1">
      <a:buFont typeface="Arial" panose="020B0604020202020204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64008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91440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18872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146304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173736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201168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228600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8BA1D-C711-49BA-9AF8-9EDF82793BF3}" type="slidenum">
              <a:rPr lang="en-US" altLang="ja-JP" smtClean="0"/>
              <a:pPr/>
              <a:t>1</a:t>
            </a:fld>
            <a:endParaRPr lang="en-US" altLang="ja-JP"/>
          </a:p>
        </p:txBody>
      </p:sp>
      <p:sp>
        <p:nvSpPr>
          <p:cNvPr id="6" name="スライド イメージ プレースホルダー 5"/>
          <p:cNvSpPr>
            <a:spLocks noGrp="1" noRot="1" noChangeAspect="1"/>
          </p:cNvSpPr>
          <p:nvPr>
            <p:ph type="sldImg"/>
          </p:nvPr>
        </p:nvSpPr>
        <p:spPr>
          <a:xfrm>
            <a:off x="684213" y="755650"/>
            <a:ext cx="5500687" cy="3095625"/>
          </a:xfrm>
        </p:spPr>
      </p:sp>
      <p:sp>
        <p:nvSpPr>
          <p:cNvPr id="7" name="ノート プレースホルダー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9692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hoto 1">
    <p:bg>
      <p:bgPr>
        <a:solidFill>
          <a:srgbClr val="2015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520A450A-F134-408F-B9DD-F5C2078C69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63181"/>
            <a:ext cx="12188825" cy="3094819"/>
          </a:xfrm>
          <a:prstGeom prst="rect">
            <a:avLst/>
          </a:prstGeom>
        </p:spPr>
      </p:pic>
      <p:sp>
        <p:nvSpPr>
          <p:cNvPr id="30" name="テキスト プレースホルダー 6"/>
          <p:cNvSpPr>
            <a:spLocks noGrp="1"/>
          </p:cNvSpPr>
          <p:nvPr>
            <p:ph type="body" sz="quarter" idx="11" hasCustomPrompt="1"/>
          </p:nvPr>
        </p:nvSpPr>
        <p:spPr>
          <a:xfrm>
            <a:off x="649261" y="2615044"/>
            <a:ext cx="5564188" cy="381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>
                <a:solidFill>
                  <a:srgbClr val="FFFFFF"/>
                </a:solidFill>
              </a:rPr>
              <a:t>Date 18pt (e.g., October 1, 2015)</a:t>
            </a:r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12" hasCustomPrompt="1"/>
          </p:nvPr>
        </p:nvSpPr>
        <p:spPr>
          <a:xfrm>
            <a:off x="649261" y="3152747"/>
            <a:ext cx="5564188" cy="28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>
                <a:solidFill>
                  <a:srgbClr val="FFFFFF"/>
                </a:solidFill>
              </a:rPr>
              <a:t>Presenter 18pt</a:t>
            </a:r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49261" y="3444629"/>
            <a:ext cx="5564188" cy="28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>
                <a:solidFill>
                  <a:srgbClr val="FFFFFF"/>
                </a:solidFill>
              </a:rPr>
              <a:t>Title 18pt</a:t>
            </a: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649261" y="3737350"/>
            <a:ext cx="5564188" cy="28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>
                <a:solidFill>
                  <a:srgbClr val="FFFFFF"/>
                </a:solidFill>
              </a:rPr>
              <a:t>Department / Company name 18pt</a:t>
            </a: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54" name="タイトル 1"/>
          <p:cNvSpPr>
            <a:spLocks noGrp="1"/>
          </p:cNvSpPr>
          <p:nvPr>
            <p:ph type="title" hasCustomPrompt="1"/>
          </p:nvPr>
        </p:nvSpPr>
        <p:spPr>
          <a:xfrm>
            <a:off x="649261" y="1789200"/>
            <a:ext cx="10916165" cy="5232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Presentation Title, Arial 30pt Title Case</a:t>
            </a:r>
            <a:endParaRPr kumimoji="1" lang="ja-JP" altLang="en-US" dirty="0"/>
          </a:p>
        </p:txBody>
      </p:sp>
      <p:sp>
        <p:nvSpPr>
          <p:cNvPr id="55" name="フッター プレースホルダー 2"/>
          <p:cNvSpPr>
            <a:spLocks noGrp="1"/>
          </p:cNvSpPr>
          <p:nvPr userDrawn="1"/>
        </p:nvSpPr>
        <p:spPr>
          <a:xfrm>
            <a:off x="8360401" y="183314"/>
            <a:ext cx="3247665" cy="240033"/>
          </a:xfrm>
          <a:prstGeom prst="rect">
            <a:avLst/>
          </a:prstGeom>
        </p:spPr>
        <p:txBody>
          <a:bodyPr vert="horz" wrap="none" lIns="0" tIns="0" rIns="18000" bIns="720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lang="en-US" altLang="ja-JP" sz="800" kern="1200" smtClean="0">
                <a:solidFill>
                  <a:srgbClr val="FFFFFF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sz="1200" b="0" baseline="0" dirty="0">
                <a:solidFill>
                  <a:schemeClr val="bg1"/>
                </a:solidFill>
                <a:latin typeface="+mj-lt"/>
                <a:ea typeface="+mj-ea"/>
                <a:cs typeface="Arial" panose="020B0604020202020204" pitchFamily="34" charset="0"/>
              </a:rPr>
              <a:t>Internal Use Only</a:t>
            </a:r>
            <a:endParaRPr lang="en-US" altLang="ja-JP" sz="1200" b="0" dirty="0">
              <a:solidFill>
                <a:schemeClr val="bg1"/>
              </a:solidFill>
              <a:latin typeface="+mj-lt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C6040401-7DF0-4B56-A9FE-03471B757289}"/>
              </a:ext>
            </a:extLst>
          </p:cNvPr>
          <p:cNvGrpSpPr/>
          <p:nvPr userDrawn="1"/>
        </p:nvGrpSpPr>
        <p:grpSpPr>
          <a:xfrm>
            <a:off x="-994259" y="0"/>
            <a:ext cx="823920" cy="6857448"/>
            <a:chOff x="-994259" y="0"/>
            <a:chExt cx="823920" cy="6819676"/>
          </a:xfrm>
        </p:grpSpPr>
        <p:sp>
          <p:nvSpPr>
            <p:cNvPr id="12" name="Rectangle 33">
              <a:extLst>
                <a:ext uri="{FF2B5EF4-FFF2-40B4-BE49-F238E27FC236}">
                  <a16:creationId xmlns:a16="http://schemas.microsoft.com/office/drawing/2014/main" id="{DC1235BD-17B1-4E20-A930-F3F7852A5D6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913489" y="0"/>
              <a:ext cx="743150" cy="68134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</a:pPr>
              <a:r>
                <a:rPr lang="en-US" altLang="ja-JP" sz="900" dirty="0"/>
                <a:t>Cyan</a:t>
              </a:r>
            </a:p>
          </p:txBody>
        </p:sp>
        <p:sp>
          <p:nvSpPr>
            <p:cNvPr id="13" name="Rectangle 30">
              <a:extLst>
                <a:ext uri="{FF2B5EF4-FFF2-40B4-BE49-F238E27FC236}">
                  <a16:creationId xmlns:a16="http://schemas.microsoft.com/office/drawing/2014/main" id="{38C71532-A64F-4222-BDBA-D1C3C93345D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913490" y="2042809"/>
              <a:ext cx="743150" cy="681349"/>
            </a:xfrm>
            <a:prstGeom prst="rect">
              <a:avLst/>
            </a:prstGeom>
            <a:solidFill>
              <a:srgbClr val="FFFFFF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</a:pPr>
              <a:r>
                <a:rPr lang="en-US" sz="900" dirty="0">
                  <a:solidFill>
                    <a:srgbClr val="4B4F54"/>
                  </a:solidFill>
                </a:rPr>
                <a:t>White</a:t>
              </a:r>
            </a:p>
          </p:txBody>
        </p:sp>
        <p:sp>
          <p:nvSpPr>
            <p:cNvPr id="14" name="Rectangle 31">
              <a:extLst>
                <a:ext uri="{FF2B5EF4-FFF2-40B4-BE49-F238E27FC236}">
                  <a16:creationId xmlns:a16="http://schemas.microsoft.com/office/drawing/2014/main" id="{7AAAC3F9-4DFA-4A26-A8F8-4B10E80A16C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917627" y="681348"/>
              <a:ext cx="743150" cy="681349"/>
            </a:xfrm>
            <a:prstGeom prst="rect">
              <a:avLst/>
            </a:prstGeom>
            <a:solidFill>
              <a:srgbClr val="2D2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</a:pPr>
              <a:r>
                <a:rPr lang="en-US" sz="900" dirty="0"/>
                <a:t>Gray</a:t>
              </a:r>
            </a:p>
          </p:txBody>
        </p:sp>
        <p:sp>
          <p:nvSpPr>
            <p:cNvPr id="15" name="Rectangle 39">
              <a:extLst>
                <a:ext uri="{FF2B5EF4-FFF2-40B4-BE49-F238E27FC236}">
                  <a16:creationId xmlns:a16="http://schemas.microsoft.com/office/drawing/2014/main" id="{71333BE1-1914-49B0-9374-B216ACFE9A8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913490" y="2724157"/>
              <a:ext cx="743150" cy="68134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</a:pPr>
              <a:r>
                <a:rPr lang="en-US" sz="900" dirty="0"/>
                <a:t>Magenta</a:t>
              </a:r>
            </a:p>
          </p:txBody>
        </p:sp>
        <p:sp>
          <p:nvSpPr>
            <p:cNvPr id="16" name="Rectangle 41">
              <a:extLst>
                <a:ext uri="{FF2B5EF4-FFF2-40B4-BE49-F238E27FC236}">
                  <a16:creationId xmlns:a16="http://schemas.microsoft.com/office/drawing/2014/main" id="{AD30D4BD-E220-4AF7-B0CC-95A4CEDA758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913490" y="4087970"/>
              <a:ext cx="743150" cy="68134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</a:pPr>
              <a:r>
                <a:rPr lang="en-US" sz="900" dirty="0"/>
                <a:t>Turquoise</a:t>
              </a:r>
            </a:p>
          </p:txBody>
        </p:sp>
        <p:sp>
          <p:nvSpPr>
            <p:cNvPr id="17" name="Rectangle 42">
              <a:extLst>
                <a:ext uri="{FF2B5EF4-FFF2-40B4-BE49-F238E27FC236}">
                  <a16:creationId xmlns:a16="http://schemas.microsoft.com/office/drawing/2014/main" id="{1F6AB3E9-68A9-4B3D-92A1-0E5D4520F06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913490" y="4765237"/>
              <a:ext cx="743150" cy="68134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</a:pPr>
              <a:r>
                <a:rPr lang="en-US" sz="900" dirty="0"/>
                <a:t>Green</a:t>
              </a:r>
            </a:p>
          </p:txBody>
        </p:sp>
        <p:sp>
          <p:nvSpPr>
            <p:cNvPr id="18" name="Rectangle 43">
              <a:extLst>
                <a:ext uri="{FF2B5EF4-FFF2-40B4-BE49-F238E27FC236}">
                  <a16:creationId xmlns:a16="http://schemas.microsoft.com/office/drawing/2014/main" id="{7289A3AA-50C3-4F8D-A765-A3C4640E6EA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913490" y="5451781"/>
              <a:ext cx="743150" cy="681349"/>
            </a:xfrm>
            <a:prstGeom prst="rect">
              <a:avLst/>
            </a:prstGeom>
            <a:solidFill>
              <a:srgbClr val="EED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</a:pPr>
              <a:r>
                <a:rPr lang="en-US" sz="900" dirty="0"/>
                <a:t>Yellow</a:t>
              </a:r>
            </a:p>
          </p:txBody>
        </p:sp>
        <p:sp>
          <p:nvSpPr>
            <p:cNvPr id="19" name="TextBox 58">
              <a:extLst>
                <a:ext uri="{FF2B5EF4-FFF2-40B4-BE49-F238E27FC236}">
                  <a16:creationId xmlns:a16="http://schemas.microsoft.com/office/drawing/2014/main" id="{E2FE0EAA-5BE8-4666-8CC1-34A5EAFC7796}"/>
                </a:ext>
              </a:extLst>
            </p:cNvPr>
            <p:cNvSpPr txBox="1"/>
            <p:nvPr userDrawn="1"/>
          </p:nvSpPr>
          <p:spPr>
            <a:xfrm>
              <a:off x="-990122" y="2260341"/>
              <a:ext cx="628050" cy="59999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1">
              <a:noAutofit/>
            </a:bodyPr>
            <a:lstStyle/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tx1"/>
                  </a:solidFill>
                </a:rPr>
                <a:t>R	255</a:t>
              </a:r>
            </a:p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tx1"/>
                  </a:solidFill>
                </a:rPr>
                <a:t>G	255</a:t>
              </a:r>
            </a:p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tx1"/>
                  </a:solidFill>
                </a:rPr>
                <a:t>B	255</a:t>
              </a:r>
            </a:p>
          </p:txBody>
        </p:sp>
        <p:sp>
          <p:nvSpPr>
            <p:cNvPr id="20" name="TextBox 59">
              <a:extLst>
                <a:ext uri="{FF2B5EF4-FFF2-40B4-BE49-F238E27FC236}">
                  <a16:creationId xmlns:a16="http://schemas.microsoft.com/office/drawing/2014/main" id="{7705BB73-BCF6-4105-85FE-907670274ADC}"/>
                </a:ext>
              </a:extLst>
            </p:cNvPr>
            <p:cNvSpPr txBox="1"/>
            <p:nvPr userDrawn="1"/>
          </p:nvSpPr>
          <p:spPr>
            <a:xfrm>
              <a:off x="-994259" y="896067"/>
              <a:ext cx="628050" cy="59999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1">
              <a:noAutofit/>
            </a:bodyPr>
            <a:lstStyle/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R	</a:t>
              </a:r>
              <a:r>
                <a:rPr lang="en-US" altLang="ja-JP" sz="900" dirty="0">
                  <a:solidFill>
                    <a:schemeClr val="bg1"/>
                  </a:solidFill>
                </a:rPr>
                <a:t>45</a:t>
              </a:r>
            </a:p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G	</a:t>
              </a:r>
              <a:r>
                <a:rPr lang="en-US" altLang="ja-JP" sz="900" dirty="0">
                  <a:solidFill>
                    <a:schemeClr val="bg1"/>
                  </a:solidFill>
                </a:rPr>
                <a:t>45</a:t>
              </a:r>
              <a:endParaRPr lang="en-US" sz="900" dirty="0">
                <a:solidFill>
                  <a:schemeClr val="bg1"/>
                </a:solidFill>
              </a:endParaRPr>
            </a:p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B	</a:t>
              </a:r>
              <a:r>
                <a:rPr lang="en-US" altLang="ja-JP" sz="900" dirty="0">
                  <a:solidFill>
                    <a:schemeClr val="bg1"/>
                  </a:solidFill>
                </a:rPr>
                <a:t>45</a:t>
              </a:r>
              <a:endParaRPr lang="en-US" sz="900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60">
              <a:extLst>
                <a:ext uri="{FF2B5EF4-FFF2-40B4-BE49-F238E27FC236}">
                  <a16:creationId xmlns:a16="http://schemas.microsoft.com/office/drawing/2014/main" id="{034DB8B0-61BA-4414-BFC2-DDD66721A710}"/>
                </a:ext>
              </a:extLst>
            </p:cNvPr>
            <p:cNvSpPr txBox="1"/>
            <p:nvPr userDrawn="1"/>
          </p:nvSpPr>
          <p:spPr>
            <a:xfrm>
              <a:off x="-990121" y="208422"/>
              <a:ext cx="628050" cy="59999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1">
              <a:noAutofit/>
            </a:bodyPr>
            <a:lstStyle/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R	0</a:t>
              </a:r>
            </a:p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G	169</a:t>
              </a:r>
            </a:p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B	224</a:t>
              </a:r>
            </a:p>
          </p:txBody>
        </p:sp>
        <p:sp>
          <p:nvSpPr>
            <p:cNvPr id="22" name="TextBox 62">
              <a:extLst>
                <a:ext uri="{FF2B5EF4-FFF2-40B4-BE49-F238E27FC236}">
                  <a16:creationId xmlns:a16="http://schemas.microsoft.com/office/drawing/2014/main" id="{1314B836-6D90-4DE2-89BD-354ACC9F2E3D}"/>
                </a:ext>
              </a:extLst>
            </p:cNvPr>
            <p:cNvSpPr txBox="1"/>
            <p:nvPr userDrawn="1"/>
          </p:nvSpPr>
          <p:spPr>
            <a:xfrm>
              <a:off x="-990121" y="2948548"/>
              <a:ext cx="628050" cy="59999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1">
              <a:noAutofit/>
            </a:bodyPr>
            <a:lstStyle/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R	218</a:t>
              </a:r>
            </a:p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G	24</a:t>
              </a:r>
            </a:p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B	132</a:t>
              </a:r>
            </a:p>
          </p:txBody>
        </p:sp>
        <p:sp>
          <p:nvSpPr>
            <p:cNvPr id="23" name="TextBox 64">
              <a:extLst>
                <a:ext uri="{FF2B5EF4-FFF2-40B4-BE49-F238E27FC236}">
                  <a16:creationId xmlns:a16="http://schemas.microsoft.com/office/drawing/2014/main" id="{E14431EF-1A87-4ABE-8047-EB329AEBB123}"/>
                </a:ext>
              </a:extLst>
            </p:cNvPr>
            <p:cNvSpPr txBox="1"/>
            <p:nvPr userDrawn="1"/>
          </p:nvSpPr>
          <p:spPr>
            <a:xfrm>
              <a:off x="-990122" y="4316618"/>
              <a:ext cx="628050" cy="59999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1">
              <a:noAutofit/>
            </a:bodyPr>
            <a:lstStyle/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R	0</a:t>
              </a:r>
            </a:p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G	178</a:t>
              </a:r>
            </a:p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B	169</a:t>
              </a:r>
            </a:p>
          </p:txBody>
        </p:sp>
        <p:sp>
          <p:nvSpPr>
            <p:cNvPr id="24" name="TextBox 65">
              <a:extLst>
                <a:ext uri="{FF2B5EF4-FFF2-40B4-BE49-F238E27FC236}">
                  <a16:creationId xmlns:a16="http://schemas.microsoft.com/office/drawing/2014/main" id="{39D0A5D2-4D55-4B19-96E8-60BA497D451B}"/>
                </a:ext>
              </a:extLst>
            </p:cNvPr>
            <p:cNvSpPr txBox="1"/>
            <p:nvPr userDrawn="1"/>
          </p:nvSpPr>
          <p:spPr>
            <a:xfrm>
              <a:off x="-990122" y="5000652"/>
              <a:ext cx="628050" cy="59999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1">
              <a:noAutofit/>
            </a:bodyPr>
            <a:lstStyle/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R	120</a:t>
              </a:r>
            </a:p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G	190</a:t>
              </a:r>
            </a:p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B	32</a:t>
              </a:r>
            </a:p>
          </p:txBody>
        </p:sp>
        <p:sp>
          <p:nvSpPr>
            <p:cNvPr id="25" name="TextBox 66">
              <a:extLst>
                <a:ext uri="{FF2B5EF4-FFF2-40B4-BE49-F238E27FC236}">
                  <a16:creationId xmlns:a16="http://schemas.microsoft.com/office/drawing/2014/main" id="{663C0ED0-4D0C-438F-A64F-938B505939B6}"/>
                </a:ext>
              </a:extLst>
            </p:cNvPr>
            <p:cNvSpPr txBox="1"/>
            <p:nvPr userDrawn="1"/>
          </p:nvSpPr>
          <p:spPr>
            <a:xfrm>
              <a:off x="-990122" y="5684689"/>
              <a:ext cx="628050" cy="59999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1">
              <a:noAutofit/>
            </a:bodyPr>
            <a:lstStyle/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R	238</a:t>
              </a:r>
            </a:p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G	220</a:t>
              </a:r>
            </a:p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B	0</a:t>
              </a:r>
            </a:p>
          </p:txBody>
        </p:sp>
        <p:sp>
          <p:nvSpPr>
            <p:cNvPr id="26" name="Rectangle 43">
              <a:extLst>
                <a:ext uri="{FF2B5EF4-FFF2-40B4-BE49-F238E27FC236}">
                  <a16:creationId xmlns:a16="http://schemas.microsoft.com/office/drawing/2014/main" id="{31E443B5-EFA6-4833-8BDB-BA53A372433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913490" y="6138327"/>
              <a:ext cx="743150" cy="68134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</a:pPr>
              <a:r>
                <a:rPr lang="en-US" sz="900" dirty="0"/>
                <a:t>Orange</a:t>
              </a:r>
            </a:p>
          </p:txBody>
        </p:sp>
        <p:sp>
          <p:nvSpPr>
            <p:cNvPr id="27" name="TextBox 66">
              <a:extLst>
                <a:ext uri="{FF2B5EF4-FFF2-40B4-BE49-F238E27FC236}">
                  <a16:creationId xmlns:a16="http://schemas.microsoft.com/office/drawing/2014/main" id="{7E074B8C-97E6-4B01-A137-BEE4028EF20C}"/>
                </a:ext>
              </a:extLst>
            </p:cNvPr>
            <p:cNvSpPr txBox="1"/>
            <p:nvPr userDrawn="1"/>
          </p:nvSpPr>
          <p:spPr>
            <a:xfrm>
              <a:off x="-990121" y="6388997"/>
              <a:ext cx="628050" cy="430399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1">
              <a:noAutofit/>
            </a:bodyPr>
            <a:lstStyle/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R	255</a:t>
              </a:r>
            </a:p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G	106</a:t>
              </a:r>
            </a:p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B	19</a:t>
              </a:r>
            </a:p>
          </p:txBody>
        </p:sp>
        <p:sp>
          <p:nvSpPr>
            <p:cNvPr id="28" name="Rectangle 40">
              <a:extLst>
                <a:ext uri="{FF2B5EF4-FFF2-40B4-BE49-F238E27FC236}">
                  <a16:creationId xmlns:a16="http://schemas.microsoft.com/office/drawing/2014/main" id="{803677CE-246D-44DC-AE8A-D0D7D8B790C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917627" y="3401424"/>
              <a:ext cx="743150" cy="68134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</a:pPr>
              <a:r>
                <a:rPr lang="en-US" sz="900" dirty="0"/>
                <a:t>Purple</a:t>
              </a:r>
            </a:p>
          </p:txBody>
        </p:sp>
        <p:sp>
          <p:nvSpPr>
            <p:cNvPr id="29" name="TextBox 63">
              <a:extLst>
                <a:ext uri="{FF2B5EF4-FFF2-40B4-BE49-F238E27FC236}">
                  <a16:creationId xmlns:a16="http://schemas.microsoft.com/office/drawing/2014/main" id="{74094D33-CFCE-4A2C-BFA4-DB296A3D0721}"/>
                </a:ext>
              </a:extLst>
            </p:cNvPr>
            <p:cNvSpPr txBox="1"/>
            <p:nvPr userDrawn="1"/>
          </p:nvSpPr>
          <p:spPr>
            <a:xfrm>
              <a:off x="-990122" y="3632581"/>
              <a:ext cx="628050" cy="59999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1">
              <a:noAutofit/>
            </a:bodyPr>
            <a:lstStyle/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altLang="ja-JP" sz="900" dirty="0">
                  <a:solidFill>
                    <a:schemeClr val="bg1"/>
                  </a:solidFill>
                </a:rPr>
                <a:t>R	128</a:t>
              </a:r>
            </a:p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altLang="ja-JP" sz="900" dirty="0">
                  <a:solidFill>
                    <a:schemeClr val="bg1"/>
                  </a:solidFill>
                </a:rPr>
                <a:t>G	49</a:t>
              </a:r>
            </a:p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altLang="ja-JP" sz="900" dirty="0">
                  <a:solidFill>
                    <a:schemeClr val="bg1"/>
                  </a:solidFill>
                </a:rPr>
                <a:t>B	167</a:t>
              </a:r>
            </a:p>
          </p:txBody>
        </p:sp>
        <p:sp>
          <p:nvSpPr>
            <p:cNvPr id="33" name="Rectangle 31">
              <a:extLst>
                <a:ext uri="{FF2B5EF4-FFF2-40B4-BE49-F238E27FC236}">
                  <a16:creationId xmlns:a16="http://schemas.microsoft.com/office/drawing/2014/main" id="{4F9BDF5B-16D0-4B6E-9834-F72FE78D005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917627" y="1362697"/>
              <a:ext cx="743150" cy="68134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</a:pPr>
              <a:r>
                <a:rPr lang="en-US" sz="900" dirty="0">
                  <a:solidFill>
                    <a:schemeClr val="tx1"/>
                  </a:solidFill>
                </a:rPr>
                <a:t>Light Gray</a:t>
              </a:r>
            </a:p>
          </p:txBody>
        </p:sp>
        <p:sp>
          <p:nvSpPr>
            <p:cNvPr id="34" name="TextBox 59">
              <a:extLst>
                <a:ext uri="{FF2B5EF4-FFF2-40B4-BE49-F238E27FC236}">
                  <a16:creationId xmlns:a16="http://schemas.microsoft.com/office/drawing/2014/main" id="{E6358E5F-C972-4F6C-8EA4-70807D7430CB}"/>
                </a:ext>
              </a:extLst>
            </p:cNvPr>
            <p:cNvSpPr txBox="1"/>
            <p:nvPr userDrawn="1"/>
          </p:nvSpPr>
          <p:spPr>
            <a:xfrm>
              <a:off x="-994259" y="1577416"/>
              <a:ext cx="628050" cy="59999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1">
              <a:noAutofit/>
            </a:bodyPr>
            <a:lstStyle/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tx1"/>
                  </a:solidFill>
                </a:rPr>
                <a:t>R	</a:t>
              </a:r>
              <a:r>
                <a:rPr lang="en-US" altLang="ja-JP" sz="900" dirty="0">
                  <a:solidFill>
                    <a:schemeClr val="tx1"/>
                  </a:solidFill>
                </a:rPr>
                <a:t>244</a:t>
              </a:r>
            </a:p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tx1"/>
                  </a:solidFill>
                </a:rPr>
                <a:t>G	</a:t>
              </a:r>
              <a:r>
                <a:rPr lang="en-US" altLang="ja-JP" sz="900" dirty="0">
                  <a:solidFill>
                    <a:schemeClr val="tx1"/>
                  </a:solidFill>
                </a:rPr>
                <a:t>244</a:t>
              </a:r>
              <a:endParaRPr lang="en-US" sz="900" dirty="0">
                <a:solidFill>
                  <a:schemeClr val="tx1"/>
                </a:solidFill>
              </a:endParaRPr>
            </a:p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tx1"/>
                  </a:solidFill>
                </a:rPr>
                <a:t>B	</a:t>
              </a:r>
              <a:r>
                <a:rPr lang="en-US" altLang="ja-JP" sz="900" dirty="0">
                  <a:solidFill>
                    <a:schemeClr val="tx1"/>
                  </a:solidFill>
                </a:rPr>
                <a:t>244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36" name="図 35">
            <a:extLst>
              <a:ext uri="{FF2B5EF4-FFF2-40B4-BE49-F238E27FC236}">
                <a16:creationId xmlns:a16="http://schemas.microsoft.com/office/drawing/2014/main" id="{E64D3439-0B9C-4A99-99ED-0912386522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28" y="497605"/>
            <a:ext cx="1282878" cy="71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130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プレースホルダー 3"/>
          <p:cNvSpPr>
            <a:spLocks noGrp="1"/>
          </p:cNvSpPr>
          <p:nvPr>
            <p:ph type="body" sz="quarter" idx="13" hasCustomPrompt="1"/>
          </p:nvPr>
        </p:nvSpPr>
        <p:spPr>
          <a:xfrm>
            <a:off x="670215" y="1382712"/>
            <a:ext cx="5294168" cy="478948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kumimoji="1" lang="en-US" altLang="ja-JP" dirty="0"/>
              <a:t>Body text, Arial 24pt</a:t>
            </a:r>
          </a:p>
          <a:p>
            <a:pPr lvl="1"/>
            <a:r>
              <a:rPr lang="en-US" altLang="ja-JP" dirty="0"/>
              <a:t>Second level</a:t>
            </a:r>
            <a:endParaRPr lang="ja-JP" altLang="en-US" dirty="0"/>
          </a:p>
          <a:p>
            <a:pPr lvl="2"/>
            <a:r>
              <a:rPr lang="en-US" altLang="ja-JP" dirty="0"/>
              <a:t>Third level</a:t>
            </a:r>
            <a:endParaRPr lang="ja-JP" altLang="en-US" dirty="0"/>
          </a:p>
          <a:p>
            <a:pPr lvl="3"/>
            <a:r>
              <a:rPr lang="en-US" altLang="ja-JP" dirty="0"/>
              <a:t>Fourth level</a:t>
            </a:r>
            <a:endParaRPr lang="ja-JP" altLang="en-US" dirty="0"/>
          </a:p>
          <a:p>
            <a:pPr lvl="4"/>
            <a:r>
              <a:rPr lang="en-US" altLang="ja-JP" dirty="0"/>
              <a:t>Fifth level</a:t>
            </a:r>
            <a:endParaRPr lang="ja-JP" altLang="en-US" dirty="0"/>
          </a:p>
        </p:txBody>
      </p:sp>
      <p:sp>
        <p:nvSpPr>
          <p:cNvPr id="15" name="テキスト プレースホルダー 3"/>
          <p:cNvSpPr>
            <a:spLocks noGrp="1"/>
          </p:cNvSpPr>
          <p:nvPr>
            <p:ph type="body" sz="quarter" idx="16" hasCustomPrompt="1"/>
          </p:nvPr>
        </p:nvSpPr>
        <p:spPr>
          <a:xfrm>
            <a:off x="6267447" y="1389639"/>
            <a:ext cx="5294168" cy="478948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kumimoji="1" lang="en-US" altLang="ja-JP" dirty="0"/>
              <a:t>Body text, Arial 24pt</a:t>
            </a:r>
          </a:p>
          <a:p>
            <a:pPr lvl="1"/>
            <a:r>
              <a:rPr lang="en-US" altLang="ja-JP" dirty="0"/>
              <a:t>Second level</a:t>
            </a:r>
            <a:endParaRPr lang="ja-JP" altLang="en-US" dirty="0"/>
          </a:p>
          <a:p>
            <a:pPr lvl="2"/>
            <a:r>
              <a:rPr lang="en-US" altLang="ja-JP" dirty="0"/>
              <a:t>Third level</a:t>
            </a:r>
            <a:endParaRPr lang="ja-JP" altLang="en-US" dirty="0"/>
          </a:p>
          <a:p>
            <a:pPr lvl="3"/>
            <a:r>
              <a:rPr lang="en-US" altLang="ja-JP" dirty="0"/>
              <a:t>Fourth level</a:t>
            </a:r>
            <a:endParaRPr lang="ja-JP" altLang="en-US" dirty="0"/>
          </a:p>
          <a:p>
            <a:pPr lvl="4"/>
            <a:r>
              <a:rPr lang="en-US" altLang="ja-JP" dirty="0"/>
              <a:t>Fifth level</a:t>
            </a:r>
            <a:endParaRPr lang="ja-JP" altLang="en-US" dirty="0"/>
          </a:p>
        </p:txBody>
      </p:sp>
      <p:sp>
        <p:nvSpPr>
          <p:cNvPr id="5" name="タイトル 1"/>
          <p:cNvSpPr>
            <a:spLocks noGrp="1"/>
          </p:cNvSpPr>
          <p:nvPr>
            <p:ph type="title" hasCustomPrompt="1"/>
          </p:nvPr>
        </p:nvSpPr>
        <p:spPr>
          <a:xfrm>
            <a:off x="649261" y="461572"/>
            <a:ext cx="10916165" cy="52322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Headline, Arial 30pt Title Case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4092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hoto o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649262" y="3595688"/>
            <a:ext cx="10916164" cy="2578284"/>
          </a:xfrm>
          <a:prstGeom prst="rect">
            <a:avLst/>
          </a:prstGeom>
          <a:solidFill>
            <a:srgbClr val="4B4F54"/>
          </a:solidFill>
        </p:spPr>
        <p:txBody>
          <a:bodyPr tIns="731520"/>
          <a:lstStyle>
            <a:lvl1pPr marL="0" indent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altLang="ja-JP" dirty="0"/>
              <a:t>Click icon to add picture</a:t>
            </a:r>
            <a:endParaRPr lang="ja-JP" altLang="en-US" dirty="0"/>
          </a:p>
        </p:txBody>
      </p:sp>
      <p:sp>
        <p:nvSpPr>
          <p:cNvPr id="10" name="テキスト プレースホルダー 3"/>
          <p:cNvSpPr>
            <a:spLocks noGrp="1"/>
          </p:cNvSpPr>
          <p:nvPr>
            <p:ph type="body" sz="quarter" idx="14" hasCustomPrompt="1"/>
          </p:nvPr>
        </p:nvSpPr>
        <p:spPr>
          <a:xfrm>
            <a:off x="670214" y="1382713"/>
            <a:ext cx="10905835" cy="1994332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kumimoji="1" lang="en-US" altLang="ja-JP" dirty="0"/>
              <a:t>Body text, Arial 24pt</a:t>
            </a:r>
          </a:p>
          <a:p>
            <a:pPr lvl="1"/>
            <a:r>
              <a:rPr lang="en-US" altLang="ja-JP" dirty="0"/>
              <a:t>Second level</a:t>
            </a:r>
            <a:endParaRPr lang="ja-JP" altLang="en-US" dirty="0"/>
          </a:p>
          <a:p>
            <a:pPr lvl="2"/>
            <a:r>
              <a:rPr lang="en-US" altLang="ja-JP" dirty="0"/>
              <a:t>Third level</a:t>
            </a:r>
            <a:endParaRPr lang="ja-JP" altLang="en-US" dirty="0"/>
          </a:p>
          <a:p>
            <a:pPr lvl="3"/>
            <a:r>
              <a:rPr lang="en-US" altLang="ja-JP" dirty="0"/>
              <a:t>Fourth level</a:t>
            </a:r>
            <a:endParaRPr lang="ja-JP" altLang="en-US" dirty="0"/>
          </a:p>
          <a:p>
            <a:pPr lvl="4"/>
            <a:r>
              <a:rPr lang="en-US" altLang="ja-JP" dirty="0"/>
              <a:t>Fifth level</a:t>
            </a:r>
            <a:endParaRPr lang="ja-JP" altLang="en-US" dirty="0"/>
          </a:p>
        </p:txBody>
      </p:sp>
      <p:sp>
        <p:nvSpPr>
          <p:cNvPr id="5" name="タイトル 1"/>
          <p:cNvSpPr>
            <a:spLocks noGrp="1"/>
          </p:cNvSpPr>
          <p:nvPr>
            <p:ph type="title" hasCustomPrompt="1"/>
          </p:nvPr>
        </p:nvSpPr>
        <p:spPr>
          <a:xfrm>
            <a:off x="649261" y="461572"/>
            <a:ext cx="10916165" cy="52322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Headline, Arial 30pt Title Case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0532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Fram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88825" cy="6173972"/>
          </a:xfrm>
          <a:prstGeom prst="rect">
            <a:avLst/>
          </a:prstGeom>
          <a:solidFill>
            <a:srgbClr val="4B4F54"/>
          </a:solidFill>
        </p:spPr>
        <p:txBody>
          <a:bodyPr tIns="2286000"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altLang="ja-JP" dirty="0"/>
              <a:t>Click icon to add picture</a:t>
            </a:r>
            <a:endParaRPr lang="ja-JP" altLang="en-US" dirty="0"/>
          </a:p>
        </p:txBody>
      </p:sp>
      <p:sp>
        <p:nvSpPr>
          <p:cNvPr id="4" name="フッター プレースホルダー 2"/>
          <p:cNvSpPr>
            <a:spLocks noGrp="1"/>
          </p:cNvSpPr>
          <p:nvPr userDrawn="1"/>
        </p:nvSpPr>
        <p:spPr>
          <a:xfrm>
            <a:off x="8360401" y="183314"/>
            <a:ext cx="3247665" cy="240033"/>
          </a:xfrm>
          <a:prstGeom prst="rect">
            <a:avLst/>
          </a:prstGeom>
        </p:spPr>
        <p:txBody>
          <a:bodyPr vert="horz" wrap="none" lIns="0" tIns="0" rIns="18000" bIns="720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lang="en-US" altLang="ja-JP" sz="800" kern="1200" smtClean="0">
                <a:solidFill>
                  <a:srgbClr val="FFFFFF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sz="1200" b="0" baseline="0" dirty="0">
                <a:solidFill>
                  <a:schemeClr val="bg1"/>
                </a:solidFill>
                <a:latin typeface="+mj-lt"/>
                <a:ea typeface="+mj-ea"/>
                <a:cs typeface="Arial" panose="020B0604020202020204" pitchFamily="34" charset="0"/>
              </a:rPr>
              <a:t>Internal Use Only</a:t>
            </a:r>
            <a:endParaRPr lang="en-US" altLang="ja-JP" sz="1200" b="0" dirty="0">
              <a:solidFill>
                <a:schemeClr val="bg1"/>
              </a:solidFill>
              <a:latin typeface="+mj-lt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49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>
            <a:spLocks noGrp="1"/>
          </p:cNvSpPr>
          <p:nvPr>
            <p:ph type="title" hasCustomPrompt="1"/>
          </p:nvPr>
        </p:nvSpPr>
        <p:spPr>
          <a:xfrm>
            <a:off x="649261" y="461572"/>
            <a:ext cx="10916165" cy="52322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Headline, Arial 30pt Title Case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1205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ltGray">
          <a:xfrm>
            <a:off x="0" y="0"/>
            <a:ext cx="12188825" cy="6173972"/>
          </a:xfrm>
          <a:prstGeom prst="rect">
            <a:avLst/>
          </a:prstGeom>
          <a:solidFill>
            <a:srgbClr val="201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bg1"/>
              </a:solidFill>
            </a:endParaRPr>
          </a:p>
        </p:txBody>
      </p:sp>
      <p:pic>
        <p:nvPicPr>
          <p:cNvPr id="6" name="図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825" cy="6858244"/>
          </a:xfrm>
          <a:prstGeom prst="rect">
            <a:avLst/>
          </a:prstGeom>
        </p:spPr>
      </p:pic>
      <p:sp>
        <p:nvSpPr>
          <p:cNvPr id="8" name="タイトル 1"/>
          <p:cNvSpPr>
            <a:spLocks noGrp="1"/>
          </p:cNvSpPr>
          <p:nvPr>
            <p:ph type="title" hasCustomPrompt="1"/>
          </p:nvPr>
        </p:nvSpPr>
        <p:spPr>
          <a:xfrm>
            <a:off x="489600" y="2905200"/>
            <a:ext cx="10916165" cy="523220"/>
          </a:xfrm>
          <a:ln>
            <a:noFill/>
          </a:ln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Section Divider, Arial 30pt Title Case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8782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 userDrawn="1"/>
        </p:nvSpPr>
        <p:spPr bwMode="ltGray">
          <a:xfrm>
            <a:off x="0" y="0"/>
            <a:ext cx="12188825" cy="61739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図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825" cy="6858244"/>
          </a:xfrm>
          <a:prstGeom prst="rect">
            <a:avLst/>
          </a:prstGeom>
        </p:spPr>
      </p:pic>
      <p:sp>
        <p:nvSpPr>
          <p:cNvPr id="7" name="タイトル 1"/>
          <p:cNvSpPr>
            <a:spLocks noGrp="1"/>
          </p:cNvSpPr>
          <p:nvPr>
            <p:ph type="title" hasCustomPrompt="1"/>
          </p:nvPr>
        </p:nvSpPr>
        <p:spPr>
          <a:xfrm>
            <a:off x="489600" y="2905200"/>
            <a:ext cx="10916165" cy="523220"/>
          </a:xfrm>
          <a:ln>
            <a:noFill/>
          </a:ln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Section Divider, Arial 30pt Title Case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186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 userDrawn="1"/>
        </p:nvSpPr>
        <p:spPr bwMode="ltGray">
          <a:xfrm>
            <a:off x="0" y="0"/>
            <a:ext cx="12188825" cy="61739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図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825" cy="6858244"/>
          </a:xfrm>
          <a:prstGeom prst="rect">
            <a:avLst/>
          </a:prstGeom>
        </p:spPr>
      </p:pic>
      <p:sp>
        <p:nvSpPr>
          <p:cNvPr id="9" name="タイトル 1"/>
          <p:cNvSpPr>
            <a:spLocks noGrp="1"/>
          </p:cNvSpPr>
          <p:nvPr>
            <p:ph type="title" hasCustomPrompt="1"/>
          </p:nvPr>
        </p:nvSpPr>
        <p:spPr>
          <a:xfrm>
            <a:off x="489600" y="2905200"/>
            <a:ext cx="10916165" cy="523220"/>
          </a:xfrm>
          <a:ln>
            <a:noFill/>
          </a:ln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Section Divider, Arial 30pt Title Case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6066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 userDrawn="1"/>
        </p:nvSpPr>
        <p:spPr bwMode="ltGray">
          <a:xfrm>
            <a:off x="0" y="0"/>
            <a:ext cx="12188825" cy="61739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図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825" cy="6858244"/>
          </a:xfrm>
          <a:prstGeom prst="rect">
            <a:avLst/>
          </a:prstGeom>
        </p:spPr>
      </p:pic>
      <p:sp>
        <p:nvSpPr>
          <p:cNvPr id="7" name="タイトル 1"/>
          <p:cNvSpPr>
            <a:spLocks noGrp="1"/>
          </p:cNvSpPr>
          <p:nvPr>
            <p:ph type="title" hasCustomPrompt="1"/>
          </p:nvPr>
        </p:nvSpPr>
        <p:spPr>
          <a:xfrm>
            <a:off x="489600" y="2905200"/>
            <a:ext cx="10916165" cy="523220"/>
          </a:xfrm>
          <a:ln>
            <a:noFill/>
          </a:ln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Section Divider, Arial 30pt Title Case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3426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 userDrawn="1"/>
        </p:nvSpPr>
        <p:spPr bwMode="ltGray">
          <a:xfrm>
            <a:off x="0" y="0"/>
            <a:ext cx="12188825" cy="61739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図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825" cy="6858244"/>
          </a:xfrm>
          <a:prstGeom prst="rect">
            <a:avLst/>
          </a:prstGeom>
        </p:spPr>
      </p:pic>
      <p:sp>
        <p:nvSpPr>
          <p:cNvPr id="7" name="タイトル 1"/>
          <p:cNvSpPr>
            <a:spLocks noGrp="1"/>
          </p:cNvSpPr>
          <p:nvPr>
            <p:ph type="title" hasCustomPrompt="1"/>
          </p:nvPr>
        </p:nvSpPr>
        <p:spPr>
          <a:xfrm>
            <a:off x="489600" y="2905200"/>
            <a:ext cx="10916165" cy="523220"/>
          </a:xfrm>
          <a:ln>
            <a:noFill/>
          </a:ln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Section Divider, Arial 30pt Title Case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5327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 userDrawn="1"/>
        </p:nvSpPr>
        <p:spPr bwMode="ltGray">
          <a:xfrm>
            <a:off x="0" y="0"/>
            <a:ext cx="12188825" cy="61739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図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825" cy="6858244"/>
          </a:xfrm>
          <a:prstGeom prst="rect">
            <a:avLst/>
          </a:prstGeom>
        </p:spPr>
      </p:pic>
      <p:sp>
        <p:nvSpPr>
          <p:cNvPr id="7" name="タイトル 1"/>
          <p:cNvSpPr>
            <a:spLocks noGrp="1"/>
          </p:cNvSpPr>
          <p:nvPr>
            <p:ph type="title" hasCustomPrompt="1"/>
          </p:nvPr>
        </p:nvSpPr>
        <p:spPr>
          <a:xfrm>
            <a:off x="489600" y="2905200"/>
            <a:ext cx="10916165" cy="523220"/>
          </a:xfrm>
          <a:ln>
            <a:noFill/>
          </a:ln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Section Divider, Arial 30pt Title Case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6256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hoto 2">
    <p:bg>
      <p:bgPr>
        <a:solidFill>
          <a:srgbClr val="2015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>
            <a:extLst>
              <a:ext uri="{FF2B5EF4-FFF2-40B4-BE49-F238E27FC236}">
                <a16:creationId xmlns:a16="http://schemas.microsoft.com/office/drawing/2014/main" id="{48098912-8826-4CEA-9EC2-CBB11E19BE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63181"/>
            <a:ext cx="12188825" cy="3094819"/>
          </a:xfrm>
          <a:prstGeom prst="rect">
            <a:avLst/>
          </a:prstGeom>
        </p:spPr>
      </p:pic>
      <p:sp>
        <p:nvSpPr>
          <p:cNvPr id="33" name="テキスト プレースホルダー 6"/>
          <p:cNvSpPr>
            <a:spLocks noGrp="1"/>
          </p:cNvSpPr>
          <p:nvPr>
            <p:ph type="body" sz="quarter" idx="11" hasCustomPrompt="1"/>
          </p:nvPr>
        </p:nvSpPr>
        <p:spPr>
          <a:xfrm>
            <a:off x="649261" y="2615044"/>
            <a:ext cx="5564188" cy="381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>
                <a:solidFill>
                  <a:srgbClr val="FFFFFF"/>
                </a:solidFill>
              </a:rPr>
              <a:t>Date 18pt (e.g., October 1, 2015)</a:t>
            </a:r>
          </a:p>
        </p:txBody>
      </p:sp>
      <p:sp>
        <p:nvSpPr>
          <p:cNvPr id="55" name="テキスト プレースホルダー 6"/>
          <p:cNvSpPr>
            <a:spLocks noGrp="1"/>
          </p:cNvSpPr>
          <p:nvPr>
            <p:ph type="body" sz="quarter" idx="12" hasCustomPrompt="1"/>
          </p:nvPr>
        </p:nvSpPr>
        <p:spPr>
          <a:xfrm>
            <a:off x="649261" y="3152747"/>
            <a:ext cx="5564188" cy="28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>
                <a:solidFill>
                  <a:srgbClr val="FFFFFF"/>
                </a:solidFill>
              </a:rPr>
              <a:t>Presenter 18pt</a:t>
            </a:r>
          </a:p>
        </p:txBody>
      </p:sp>
      <p:sp>
        <p:nvSpPr>
          <p:cNvPr id="56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49261" y="3444629"/>
            <a:ext cx="5564188" cy="28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>
                <a:solidFill>
                  <a:srgbClr val="FFFFFF"/>
                </a:solidFill>
              </a:rPr>
              <a:t>Title 18pt</a:t>
            </a: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5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649261" y="3737350"/>
            <a:ext cx="5564188" cy="28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>
                <a:solidFill>
                  <a:srgbClr val="FFFFFF"/>
                </a:solidFill>
              </a:rPr>
              <a:t>Department / Company name 18pt</a:t>
            </a: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58" name="タイトル 1"/>
          <p:cNvSpPr>
            <a:spLocks noGrp="1"/>
          </p:cNvSpPr>
          <p:nvPr>
            <p:ph type="title" hasCustomPrompt="1"/>
          </p:nvPr>
        </p:nvSpPr>
        <p:spPr>
          <a:xfrm>
            <a:off x="649261" y="1789200"/>
            <a:ext cx="10916165" cy="5232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Presentation Title, Arial 30pt Title Case</a:t>
            </a:r>
            <a:endParaRPr kumimoji="1" lang="ja-JP" altLang="en-US" dirty="0"/>
          </a:p>
        </p:txBody>
      </p:sp>
      <p:sp>
        <p:nvSpPr>
          <p:cNvPr id="30" name="フッター プレースホルダー 2"/>
          <p:cNvSpPr>
            <a:spLocks noGrp="1"/>
          </p:cNvSpPr>
          <p:nvPr userDrawn="1"/>
        </p:nvSpPr>
        <p:spPr>
          <a:xfrm>
            <a:off x="8360401" y="183314"/>
            <a:ext cx="3247665" cy="240033"/>
          </a:xfrm>
          <a:prstGeom prst="rect">
            <a:avLst/>
          </a:prstGeom>
        </p:spPr>
        <p:txBody>
          <a:bodyPr vert="horz" wrap="none" lIns="0" tIns="0" rIns="18000" bIns="720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lang="en-US" altLang="ja-JP" sz="800" kern="1200" smtClean="0">
                <a:solidFill>
                  <a:srgbClr val="FFFFFF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sz="1200" b="0" baseline="0" dirty="0">
                <a:solidFill>
                  <a:schemeClr val="bg1"/>
                </a:solidFill>
                <a:latin typeface="+mj-lt"/>
                <a:ea typeface="+mj-ea"/>
                <a:cs typeface="Arial" panose="020B0604020202020204" pitchFamily="34" charset="0"/>
              </a:rPr>
              <a:t>Internal Use Only</a:t>
            </a:r>
            <a:endParaRPr lang="en-US" altLang="ja-JP" sz="1200" b="0" dirty="0">
              <a:solidFill>
                <a:schemeClr val="bg1"/>
              </a:solidFill>
              <a:latin typeface="+mj-lt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3C13A227-F2DF-4333-B720-932E2AF070DD}"/>
              </a:ext>
            </a:extLst>
          </p:cNvPr>
          <p:cNvGrpSpPr/>
          <p:nvPr userDrawn="1"/>
        </p:nvGrpSpPr>
        <p:grpSpPr>
          <a:xfrm>
            <a:off x="-994259" y="0"/>
            <a:ext cx="823920" cy="6857448"/>
            <a:chOff x="-994259" y="0"/>
            <a:chExt cx="823920" cy="6819676"/>
          </a:xfrm>
        </p:grpSpPr>
        <p:sp>
          <p:nvSpPr>
            <p:cNvPr id="16" name="Rectangle 33">
              <a:extLst>
                <a:ext uri="{FF2B5EF4-FFF2-40B4-BE49-F238E27FC236}">
                  <a16:creationId xmlns:a16="http://schemas.microsoft.com/office/drawing/2014/main" id="{A0154AFF-B883-4770-85BF-568460F73C0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913489" y="0"/>
              <a:ext cx="743150" cy="68134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</a:pPr>
              <a:r>
                <a:rPr lang="en-US" altLang="ja-JP" sz="900" dirty="0"/>
                <a:t>Cyan</a:t>
              </a:r>
            </a:p>
          </p:txBody>
        </p:sp>
        <p:sp>
          <p:nvSpPr>
            <p:cNvPr id="17" name="Rectangle 30">
              <a:extLst>
                <a:ext uri="{FF2B5EF4-FFF2-40B4-BE49-F238E27FC236}">
                  <a16:creationId xmlns:a16="http://schemas.microsoft.com/office/drawing/2014/main" id="{BB0CE2D6-1F9A-4E48-94F4-2AE66C7EC0F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913490" y="2042809"/>
              <a:ext cx="743150" cy="681349"/>
            </a:xfrm>
            <a:prstGeom prst="rect">
              <a:avLst/>
            </a:prstGeom>
            <a:solidFill>
              <a:srgbClr val="FFFFFF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</a:pPr>
              <a:r>
                <a:rPr lang="en-US" sz="900" dirty="0">
                  <a:solidFill>
                    <a:srgbClr val="4B4F54"/>
                  </a:solidFill>
                </a:rPr>
                <a:t>White</a:t>
              </a:r>
            </a:p>
          </p:txBody>
        </p:sp>
        <p:sp>
          <p:nvSpPr>
            <p:cNvPr id="18" name="Rectangle 31">
              <a:extLst>
                <a:ext uri="{FF2B5EF4-FFF2-40B4-BE49-F238E27FC236}">
                  <a16:creationId xmlns:a16="http://schemas.microsoft.com/office/drawing/2014/main" id="{1D53B4F0-A792-49F5-8D9E-4717ED5427B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917627" y="681348"/>
              <a:ext cx="743150" cy="681349"/>
            </a:xfrm>
            <a:prstGeom prst="rect">
              <a:avLst/>
            </a:prstGeom>
            <a:solidFill>
              <a:srgbClr val="2D2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</a:pPr>
              <a:r>
                <a:rPr lang="en-US" sz="900" dirty="0"/>
                <a:t>Gray</a:t>
              </a:r>
            </a:p>
          </p:txBody>
        </p:sp>
        <p:sp>
          <p:nvSpPr>
            <p:cNvPr id="19" name="Rectangle 39">
              <a:extLst>
                <a:ext uri="{FF2B5EF4-FFF2-40B4-BE49-F238E27FC236}">
                  <a16:creationId xmlns:a16="http://schemas.microsoft.com/office/drawing/2014/main" id="{C19F9C54-E376-4340-9B89-6AA0F6CAEC8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913490" y="2724157"/>
              <a:ext cx="743150" cy="68134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</a:pPr>
              <a:r>
                <a:rPr lang="en-US" sz="900" dirty="0"/>
                <a:t>Magenta</a:t>
              </a:r>
            </a:p>
          </p:txBody>
        </p:sp>
        <p:sp>
          <p:nvSpPr>
            <p:cNvPr id="20" name="Rectangle 41">
              <a:extLst>
                <a:ext uri="{FF2B5EF4-FFF2-40B4-BE49-F238E27FC236}">
                  <a16:creationId xmlns:a16="http://schemas.microsoft.com/office/drawing/2014/main" id="{C9CE0FD6-79CB-4AFC-A322-8663D53992E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913490" y="4087970"/>
              <a:ext cx="743150" cy="68134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</a:pPr>
              <a:r>
                <a:rPr lang="en-US" sz="900" dirty="0"/>
                <a:t>Turquoise</a:t>
              </a:r>
            </a:p>
          </p:txBody>
        </p:sp>
        <p:sp>
          <p:nvSpPr>
            <p:cNvPr id="21" name="Rectangle 42">
              <a:extLst>
                <a:ext uri="{FF2B5EF4-FFF2-40B4-BE49-F238E27FC236}">
                  <a16:creationId xmlns:a16="http://schemas.microsoft.com/office/drawing/2014/main" id="{119E4904-8662-4BFB-894C-50792782DF6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913490" y="4765237"/>
              <a:ext cx="743150" cy="68134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</a:pPr>
              <a:r>
                <a:rPr lang="en-US" sz="900" dirty="0"/>
                <a:t>Green</a:t>
              </a:r>
            </a:p>
          </p:txBody>
        </p:sp>
        <p:sp>
          <p:nvSpPr>
            <p:cNvPr id="22" name="Rectangle 43">
              <a:extLst>
                <a:ext uri="{FF2B5EF4-FFF2-40B4-BE49-F238E27FC236}">
                  <a16:creationId xmlns:a16="http://schemas.microsoft.com/office/drawing/2014/main" id="{FFB6D879-3E04-4087-A7E6-88023B0B3F7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913490" y="5451781"/>
              <a:ext cx="743150" cy="681349"/>
            </a:xfrm>
            <a:prstGeom prst="rect">
              <a:avLst/>
            </a:prstGeom>
            <a:solidFill>
              <a:srgbClr val="EED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</a:pPr>
              <a:r>
                <a:rPr lang="en-US" sz="900" dirty="0"/>
                <a:t>Yellow</a:t>
              </a:r>
            </a:p>
          </p:txBody>
        </p:sp>
        <p:sp>
          <p:nvSpPr>
            <p:cNvPr id="23" name="TextBox 58">
              <a:extLst>
                <a:ext uri="{FF2B5EF4-FFF2-40B4-BE49-F238E27FC236}">
                  <a16:creationId xmlns:a16="http://schemas.microsoft.com/office/drawing/2014/main" id="{5BCD53E8-2CB6-4E09-ABD7-D5AD7B5075CD}"/>
                </a:ext>
              </a:extLst>
            </p:cNvPr>
            <p:cNvSpPr txBox="1"/>
            <p:nvPr userDrawn="1"/>
          </p:nvSpPr>
          <p:spPr>
            <a:xfrm>
              <a:off x="-990122" y="2260341"/>
              <a:ext cx="628050" cy="59999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1">
              <a:noAutofit/>
            </a:bodyPr>
            <a:lstStyle/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tx1"/>
                  </a:solidFill>
                </a:rPr>
                <a:t>R	255</a:t>
              </a:r>
            </a:p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tx1"/>
                  </a:solidFill>
                </a:rPr>
                <a:t>G	255</a:t>
              </a:r>
            </a:p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tx1"/>
                  </a:solidFill>
                </a:rPr>
                <a:t>B	255</a:t>
              </a:r>
            </a:p>
          </p:txBody>
        </p:sp>
        <p:sp>
          <p:nvSpPr>
            <p:cNvPr id="24" name="TextBox 59">
              <a:extLst>
                <a:ext uri="{FF2B5EF4-FFF2-40B4-BE49-F238E27FC236}">
                  <a16:creationId xmlns:a16="http://schemas.microsoft.com/office/drawing/2014/main" id="{CBD339DE-EBFA-48FE-881A-8244E364F371}"/>
                </a:ext>
              </a:extLst>
            </p:cNvPr>
            <p:cNvSpPr txBox="1"/>
            <p:nvPr userDrawn="1"/>
          </p:nvSpPr>
          <p:spPr>
            <a:xfrm>
              <a:off x="-994259" y="896067"/>
              <a:ext cx="628050" cy="59999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1">
              <a:noAutofit/>
            </a:bodyPr>
            <a:lstStyle/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R	</a:t>
              </a:r>
              <a:r>
                <a:rPr lang="en-US" altLang="ja-JP" sz="900" dirty="0">
                  <a:solidFill>
                    <a:schemeClr val="bg1"/>
                  </a:solidFill>
                </a:rPr>
                <a:t>45</a:t>
              </a:r>
            </a:p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G	</a:t>
              </a:r>
              <a:r>
                <a:rPr lang="en-US" altLang="ja-JP" sz="900" dirty="0">
                  <a:solidFill>
                    <a:schemeClr val="bg1"/>
                  </a:solidFill>
                </a:rPr>
                <a:t>45</a:t>
              </a:r>
              <a:endParaRPr lang="en-US" sz="900" dirty="0">
                <a:solidFill>
                  <a:schemeClr val="bg1"/>
                </a:solidFill>
              </a:endParaRPr>
            </a:p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B	</a:t>
              </a:r>
              <a:r>
                <a:rPr lang="en-US" altLang="ja-JP" sz="900" dirty="0">
                  <a:solidFill>
                    <a:schemeClr val="bg1"/>
                  </a:solidFill>
                </a:rPr>
                <a:t>45</a:t>
              </a:r>
              <a:endParaRPr lang="en-US" sz="900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60">
              <a:extLst>
                <a:ext uri="{FF2B5EF4-FFF2-40B4-BE49-F238E27FC236}">
                  <a16:creationId xmlns:a16="http://schemas.microsoft.com/office/drawing/2014/main" id="{3CB835A2-B9F6-4C13-A500-DBA854FD603E}"/>
                </a:ext>
              </a:extLst>
            </p:cNvPr>
            <p:cNvSpPr txBox="1"/>
            <p:nvPr userDrawn="1"/>
          </p:nvSpPr>
          <p:spPr>
            <a:xfrm>
              <a:off x="-990121" y="208422"/>
              <a:ext cx="628050" cy="59999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1">
              <a:noAutofit/>
            </a:bodyPr>
            <a:lstStyle/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R	0</a:t>
              </a:r>
            </a:p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G	169</a:t>
              </a:r>
            </a:p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B	224</a:t>
              </a:r>
            </a:p>
          </p:txBody>
        </p:sp>
        <p:sp>
          <p:nvSpPr>
            <p:cNvPr id="26" name="TextBox 62">
              <a:extLst>
                <a:ext uri="{FF2B5EF4-FFF2-40B4-BE49-F238E27FC236}">
                  <a16:creationId xmlns:a16="http://schemas.microsoft.com/office/drawing/2014/main" id="{8D8BBD34-F79F-4BC1-8389-CD81FF8915D4}"/>
                </a:ext>
              </a:extLst>
            </p:cNvPr>
            <p:cNvSpPr txBox="1"/>
            <p:nvPr userDrawn="1"/>
          </p:nvSpPr>
          <p:spPr>
            <a:xfrm>
              <a:off x="-990121" y="2948548"/>
              <a:ext cx="628050" cy="59999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1">
              <a:noAutofit/>
            </a:bodyPr>
            <a:lstStyle/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R	218</a:t>
              </a:r>
            </a:p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G	24</a:t>
              </a:r>
            </a:p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B	132</a:t>
              </a:r>
            </a:p>
          </p:txBody>
        </p:sp>
        <p:sp>
          <p:nvSpPr>
            <p:cNvPr id="27" name="TextBox 64">
              <a:extLst>
                <a:ext uri="{FF2B5EF4-FFF2-40B4-BE49-F238E27FC236}">
                  <a16:creationId xmlns:a16="http://schemas.microsoft.com/office/drawing/2014/main" id="{DCC3DAA0-BBA6-49D3-A8DC-F09DE3DCBE69}"/>
                </a:ext>
              </a:extLst>
            </p:cNvPr>
            <p:cNvSpPr txBox="1"/>
            <p:nvPr userDrawn="1"/>
          </p:nvSpPr>
          <p:spPr>
            <a:xfrm>
              <a:off x="-990122" y="4316618"/>
              <a:ext cx="628050" cy="59999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1">
              <a:noAutofit/>
            </a:bodyPr>
            <a:lstStyle/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R	0</a:t>
              </a:r>
            </a:p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G	178</a:t>
              </a:r>
            </a:p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B	169</a:t>
              </a:r>
            </a:p>
          </p:txBody>
        </p:sp>
        <p:sp>
          <p:nvSpPr>
            <p:cNvPr id="28" name="TextBox 65">
              <a:extLst>
                <a:ext uri="{FF2B5EF4-FFF2-40B4-BE49-F238E27FC236}">
                  <a16:creationId xmlns:a16="http://schemas.microsoft.com/office/drawing/2014/main" id="{F2DF74A3-9B96-4094-AF90-68F18FB6C708}"/>
                </a:ext>
              </a:extLst>
            </p:cNvPr>
            <p:cNvSpPr txBox="1"/>
            <p:nvPr userDrawn="1"/>
          </p:nvSpPr>
          <p:spPr>
            <a:xfrm>
              <a:off x="-990122" y="5000652"/>
              <a:ext cx="628050" cy="59999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1">
              <a:noAutofit/>
            </a:bodyPr>
            <a:lstStyle/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R	120</a:t>
              </a:r>
            </a:p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G	190</a:t>
              </a:r>
            </a:p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B	32</a:t>
              </a:r>
            </a:p>
          </p:txBody>
        </p:sp>
        <p:sp>
          <p:nvSpPr>
            <p:cNvPr id="29" name="TextBox 66">
              <a:extLst>
                <a:ext uri="{FF2B5EF4-FFF2-40B4-BE49-F238E27FC236}">
                  <a16:creationId xmlns:a16="http://schemas.microsoft.com/office/drawing/2014/main" id="{E8E5532D-9073-4E64-9831-8E1941EE2BA8}"/>
                </a:ext>
              </a:extLst>
            </p:cNvPr>
            <p:cNvSpPr txBox="1"/>
            <p:nvPr userDrawn="1"/>
          </p:nvSpPr>
          <p:spPr>
            <a:xfrm>
              <a:off x="-990122" y="5684689"/>
              <a:ext cx="628050" cy="59999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1">
              <a:noAutofit/>
            </a:bodyPr>
            <a:lstStyle/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R	238</a:t>
              </a:r>
            </a:p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G	220</a:t>
              </a:r>
            </a:p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B	0</a:t>
              </a:r>
            </a:p>
          </p:txBody>
        </p:sp>
        <p:sp>
          <p:nvSpPr>
            <p:cNvPr id="31" name="Rectangle 43">
              <a:extLst>
                <a:ext uri="{FF2B5EF4-FFF2-40B4-BE49-F238E27FC236}">
                  <a16:creationId xmlns:a16="http://schemas.microsoft.com/office/drawing/2014/main" id="{6050DD2D-ACFE-43E3-8E3F-2EEB7696B66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913490" y="6138327"/>
              <a:ext cx="743150" cy="68134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</a:pPr>
              <a:r>
                <a:rPr lang="en-US" sz="900" dirty="0"/>
                <a:t>Orange</a:t>
              </a:r>
            </a:p>
          </p:txBody>
        </p:sp>
        <p:sp>
          <p:nvSpPr>
            <p:cNvPr id="32" name="TextBox 66">
              <a:extLst>
                <a:ext uri="{FF2B5EF4-FFF2-40B4-BE49-F238E27FC236}">
                  <a16:creationId xmlns:a16="http://schemas.microsoft.com/office/drawing/2014/main" id="{0EE30553-5627-4344-A4DD-365FC3166A6F}"/>
                </a:ext>
              </a:extLst>
            </p:cNvPr>
            <p:cNvSpPr txBox="1"/>
            <p:nvPr userDrawn="1"/>
          </p:nvSpPr>
          <p:spPr>
            <a:xfrm>
              <a:off x="-990121" y="6388997"/>
              <a:ext cx="628050" cy="430399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1">
              <a:noAutofit/>
            </a:bodyPr>
            <a:lstStyle/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R	255</a:t>
              </a:r>
            </a:p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G	106</a:t>
              </a:r>
            </a:p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B	19</a:t>
              </a:r>
            </a:p>
          </p:txBody>
        </p:sp>
        <p:sp>
          <p:nvSpPr>
            <p:cNvPr id="34" name="Rectangle 40">
              <a:extLst>
                <a:ext uri="{FF2B5EF4-FFF2-40B4-BE49-F238E27FC236}">
                  <a16:creationId xmlns:a16="http://schemas.microsoft.com/office/drawing/2014/main" id="{DB5BBA00-A9C5-41A9-985D-7C57F25F479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917627" y="3401424"/>
              <a:ext cx="743150" cy="68134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</a:pPr>
              <a:r>
                <a:rPr lang="en-US" sz="900" dirty="0"/>
                <a:t>Purple</a:t>
              </a:r>
            </a:p>
          </p:txBody>
        </p:sp>
        <p:sp>
          <p:nvSpPr>
            <p:cNvPr id="35" name="TextBox 63">
              <a:extLst>
                <a:ext uri="{FF2B5EF4-FFF2-40B4-BE49-F238E27FC236}">
                  <a16:creationId xmlns:a16="http://schemas.microsoft.com/office/drawing/2014/main" id="{1C95C497-B924-42C6-AEEA-4CBD89B59CC2}"/>
                </a:ext>
              </a:extLst>
            </p:cNvPr>
            <p:cNvSpPr txBox="1"/>
            <p:nvPr userDrawn="1"/>
          </p:nvSpPr>
          <p:spPr>
            <a:xfrm>
              <a:off x="-990122" y="3632581"/>
              <a:ext cx="628050" cy="59999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1">
              <a:noAutofit/>
            </a:bodyPr>
            <a:lstStyle/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altLang="ja-JP" sz="900" dirty="0">
                  <a:solidFill>
                    <a:schemeClr val="bg1"/>
                  </a:solidFill>
                </a:rPr>
                <a:t>R	128</a:t>
              </a:r>
            </a:p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altLang="ja-JP" sz="900" dirty="0">
                  <a:solidFill>
                    <a:schemeClr val="bg1"/>
                  </a:solidFill>
                </a:rPr>
                <a:t>G	49</a:t>
              </a:r>
            </a:p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altLang="ja-JP" sz="900" dirty="0">
                  <a:solidFill>
                    <a:schemeClr val="bg1"/>
                  </a:solidFill>
                </a:rPr>
                <a:t>B	167</a:t>
              </a:r>
            </a:p>
          </p:txBody>
        </p:sp>
        <p:sp>
          <p:nvSpPr>
            <p:cNvPr id="36" name="Rectangle 31">
              <a:extLst>
                <a:ext uri="{FF2B5EF4-FFF2-40B4-BE49-F238E27FC236}">
                  <a16:creationId xmlns:a16="http://schemas.microsoft.com/office/drawing/2014/main" id="{29541A65-E36D-4E96-89AE-744E1499F98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917627" y="1362697"/>
              <a:ext cx="743150" cy="68134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</a:pPr>
              <a:r>
                <a:rPr lang="en-US" sz="900" dirty="0">
                  <a:solidFill>
                    <a:schemeClr val="tx1"/>
                  </a:solidFill>
                </a:rPr>
                <a:t>Light Gray</a:t>
              </a:r>
            </a:p>
          </p:txBody>
        </p:sp>
        <p:sp>
          <p:nvSpPr>
            <p:cNvPr id="37" name="TextBox 59">
              <a:extLst>
                <a:ext uri="{FF2B5EF4-FFF2-40B4-BE49-F238E27FC236}">
                  <a16:creationId xmlns:a16="http://schemas.microsoft.com/office/drawing/2014/main" id="{D8C8094D-E520-4641-BD65-07A9D7341438}"/>
                </a:ext>
              </a:extLst>
            </p:cNvPr>
            <p:cNvSpPr txBox="1"/>
            <p:nvPr userDrawn="1"/>
          </p:nvSpPr>
          <p:spPr>
            <a:xfrm>
              <a:off x="-994259" y="1577416"/>
              <a:ext cx="628050" cy="59999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1">
              <a:noAutofit/>
            </a:bodyPr>
            <a:lstStyle/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tx1"/>
                  </a:solidFill>
                </a:rPr>
                <a:t>R	</a:t>
              </a:r>
              <a:r>
                <a:rPr lang="en-US" altLang="ja-JP" sz="900" dirty="0">
                  <a:solidFill>
                    <a:schemeClr val="tx1"/>
                  </a:solidFill>
                </a:rPr>
                <a:t>244</a:t>
              </a:r>
            </a:p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tx1"/>
                  </a:solidFill>
                </a:rPr>
                <a:t>G	</a:t>
              </a:r>
              <a:r>
                <a:rPr lang="en-US" altLang="ja-JP" sz="900" dirty="0">
                  <a:solidFill>
                    <a:schemeClr val="tx1"/>
                  </a:solidFill>
                </a:rPr>
                <a:t>244</a:t>
              </a:r>
              <a:endParaRPr lang="en-US" sz="900" dirty="0">
                <a:solidFill>
                  <a:schemeClr val="tx1"/>
                </a:solidFill>
              </a:endParaRPr>
            </a:p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tx1"/>
                  </a:solidFill>
                </a:rPr>
                <a:t>B	</a:t>
              </a:r>
              <a:r>
                <a:rPr lang="en-US" altLang="ja-JP" sz="900" dirty="0">
                  <a:solidFill>
                    <a:schemeClr val="tx1"/>
                  </a:solidFill>
                </a:rPr>
                <a:t>244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38" name="図 37">
            <a:extLst>
              <a:ext uri="{FF2B5EF4-FFF2-40B4-BE49-F238E27FC236}">
                <a16:creationId xmlns:a16="http://schemas.microsoft.com/office/drawing/2014/main" id="{110C2AFC-7F81-48B5-8077-55D64B46C0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28" y="497605"/>
            <a:ext cx="1282878" cy="71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3300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 userDrawn="1"/>
        </p:nvSpPr>
        <p:spPr bwMode="ltGray">
          <a:xfrm>
            <a:off x="0" y="0"/>
            <a:ext cx="12188825" cy="6173972"/>
          </a:xfrm>
          <a:prstGeom prst="rect">
            <a:avLst/>
          </a:prstGeom>
          <a:solidFill>
            <a:srgbClr val="EE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図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825" cy="6858244"/>
          </a:xfrm>
          <a:prstGeom prst="rect">
            <a:avLst/>
          </a:prstGeom>
        </p:spPr>
      </p:pic>
      <p:sp>
        <p:nvSpPr>
          <p:cNvPr id="7" name="タイトル 1"/>
          <p:cNvSpPr>
            <a:spLocks noGrp="1"/>
          </p:cNvSpPr>
          <p:nvPr>
            <p:ph type="title" hasCustomPrompt="1"/>
          </p:nvPr>
        </p:nvSpPr>
        <p:spPr>
          <a:xfrm>
            <a:off x="489600" y="2905200"/>
            <a:ext cx="10916165" cy="523220"/>
          </a:xfrm>
          <a:ln>
            <a:noFill/>
          </a:ln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Section Divider, Arial 30pt Title Case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0041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 userDrawn="1"/>
        </p:nvSpPr>
        <p:spPr bwMode="ltGray">
          <a:xfrm>
            <a:off x="0" y="0"/>
            <a:ext cx="12188825" cy="61739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図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825" cy="6858244"/>
          </a:xfrm>
          <a:prstGeom prst="rect">
            <a:avLst/>
          </a:prstGeom>
        </p:spPr>
      </p:pic>
      <p:sp>
        <p:nvSpPr>
          <p:cNvPr id="7" name="タイトル 1"/>
          <p:cNvSpPr>
            <a:spLocks noGrp="1"/>
          </p:cNvSpPr>
          <p:nvPr>
            <p:ph type="title" hasCustomPrompt="1"/>
          </p:nvPr>
        </p:nvSpPr>
        <p:spPr>
          <a:xfrm>
            <a:off x="489600" y="2905200"/>
            <a:ext cx="10916165" cy="523220"/>
          </a:xfrm>
          <a:ln>
            <a:noFill/>
          </a:ln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Section Divider, Arial 30pt Title Case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4833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 userDrawn="1"/>
        </p:nvSpPr>
        <p:spPr>
          <a:xfrm>
            <a:off x="1780926" y="1364418"/>
            <a:ext cx="864610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D2D2D"/>
              </a:buClr>
              <a:buSzTx/>
              <a:buFont typeface="+mj-lt"/>
              <a:buNone/>
              <a:tabLst>
                <a:tab pos="10744200" algn="dec"/>
              </a:tabLst>
              <a:defRPr/>
            </a:pPr>
            <a:r>
              <a:rPr kumimoji="1" lang="en-US" altLang="ja-JP" sz="54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Notice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D2D2D"/>
              </a:buClr>
              <a:buSzTx/>
              <a:buFont typeface="+mj-lt"/>
              <a:buNone/>
              <a:tabLst>
                <a:tab pos="10744200" algn="dec"/>
              </a:tabLst>
              <a:defRPr/>
            </a:pP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2D2D2D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D2D2D"/>
              </a:buClr>
              <a:buSzTx/>
              <a:buFont typeface="+mj-lt"/>
              <a:buNone/>
              <a:tabLst>
                <a:tab pos="10744200" algn="dec"/>
              </a:tabLst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2D2D2D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This material contains confidential information. You may not copy or disclose to any third party without prior written consent with TEL.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D2D2D"/>
              </a:buClr>
              <a:buSzTx/>
              <a:buFont typeface="+mj-lt"/>
              <a:buNone/>
              <a:tabLst>
                <a:tab pos="10744200" algn="dec"/>
              </a:tabLst>
              <a:defRPr/>
            </a:pP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rgbClr val="2D2D2D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D2D2D"/>
              </a:buClr>
              <a:buSzTx/>
              <a:buFont typeface="+mj-lt"/>
              <a:buNone/>
              <a:tabLst>
                <a:tab pos="10744200" algn="dec"/>
              </a:tabLst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2D2D2D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Tokyo Electron</a:t>
            </a:r>
          </a:p>
        </p:txBody>
      </p:sp>
    </p:spTree>
    <p:extLst>
      <p:ext uri="{BB962C8B-B14F-4D97-AF65-F5344CB8AC3E}">
        <p14:creationId xmlns:p14="http://schemas.microsoft.com/office/powerpoint/2010/main" val="408236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" y="-1"/>
            <a:ext cx="12188820" cy="685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84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hoto 3">
    <p:bg>
      <p:bgPr>
        <a:solidFill>
          <a:srgbClr val="2015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E8DF8511-94F4-45E1-AE99-3BAEAD3DBE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63181"/>
            <a:ext cx="12188825" cy="3094819"/>
          </a:xfrm>
          <a:prstGeom prst="rect">
            <a:avLst/>
          </a:prstGeom>
        </p:spPr>
      </p:pic>
      <p:sp>
        <p:nvSpPr>
          <p:cNvPr id="59" name="テキスト プレースホルダー 6"/>
          <p:cNvSpPr>
            <a:spLocks noGrp="1"/>
          </p:cNvSpPr>
          <p:nvPr>
            <p:ph type="body" sz="quarter" idx="11" hasCustomPrompt="1"/>
          </p:nvPr>
        </p:nvSpPr>
        <p:spPr>
          <a:xfrm>
            <a:off x="649261" y="2615044"/>
            <a:ext cx="5564188" cy="381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>
                <a:solidFill>
                  <a:srgbClr val="FFFFFF"/>
                </a:solidFill>
              </a:rPr>
              <a:t>Date 18pt (e.g., October 1, 2015)</a:t>
            </a:r>
          </a:p>
        </p:txBody>
      </p:sp>
      <p:sp>
        <p:nvSpPr>
          <p:cNvPr id="60" name="テキスト プレースホルダー 6"/>
          <p:cNvSpPr>
            <a:spLocks noGrp="1"/>
          </p:cNvSpPr>
          <p:nvPr>
            <p:ph type="body" sz="quarter" idx="12" hasCustomPrompt="1"/>
          </p:nvPr>
        </p:nvSpPr>
        <p:spPr>
          <a:xfrm>
            <a:off x="649261" y="3152747"/>
            <a:ext cx="5564188" cy="28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>
                <a:solidFill>
                  <a:srgbClr val="FFFFFF"/>
                </a:solidFill>
              </a:rPr>
              <a:t>Presenter 18pt</a:t>
            </a:r>
          </a:p>
        </p:txBody>
      </p:sp>
      <p:sp>
        <p:nvSpPr>
          <p:cNvPr id="61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49261" y="3444629"/>
            <a:ext cx="5564188" cy="28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>
                <a:solidFill>
                  <a:srgbClr val="FFFFFF"/>
                </a:solidFill>
              </a:rPr>
              <a:t>Title 18pt</a:t>
            </a: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649261" y="3737350"/>
            <a:ext cx="5564188" cy="28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>
                <a:solidFill>
                  <a:srgbClr val="FFFFFF"/>
                </a:solidFill>
              </a:rPr>
              <a:t>Department / Company name 18pt</a:t>
            </a: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63" name="タイトル 1"/>
          <p:cNvSpPr>
            <a:spLocks noGrp="1"/>
          </p:cNvSpPr>
          <p:nvPr>
            <p:ph type="title" hasCustomPrompt="1"/>
          </p:nvPr>
        </p:nvSpPr>
        <p:spPr>
          <a:xfrm>
            <a:off x="649261" y="1789200"/>
            <a:ext cx="10916165" cy="5232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Presentation Title, Arial 30pt Title Case</a:t>
            </a:r>
            <a:endParaRPr kumimoji="1" lang="ja-JP" altLang="en-US" dirty="0"/>
          </a:p>
        </p:txBody>
      </p:sp>
      <p:sp>
        <p:nvSpPr>
          <p:cNvPr id="30" name="フッター プレースホルダー 2"/>
          <p:cNvSpPr>
            <a:spLocks noGrp="1"/>
          </p:cNvSpPr>
          <p:nvPr userDrawn="1"/>
        </p:nvSpPr>
        <p:spPr>
          <a:xfrm>
            <a:off x="8360401" y="183314"/>
            <a:ext cx="3247665" cy="240033"/>
          </a:xfrm>
          <a:prstGeom prst="rect">
            <a:avLst/>
          </a:prstGeom>
        </p:spPr>
        <p:txBody>
          <a:bodyPr vert="horz" wrap="none" lIns="0" tIns="0" rIns="18000" bIns="720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lang="en-US" altLang="ja-JP" sz="800" kern="1200" smtClean="0">
                <a:solidFill>
                  <a:srgbClr val="FFFFFF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sz="1200" b="0" baseline="0" dirty="0">
                <a:solidFill>
                  <a:schemeClr val="bg1"/>
                </a:solidFill>
                <a:latin typeface="+mj-lt"/>
                <a:ea typeface="+mj-ea"/>
                <a:cs typeface="Arial" panose="020B0604020202020204" pitchFamily="34" charset="0"/>
              </a:rPr>
              <a:t>Internal Use Only</a:t>
            </a:r>
            <a:endParaRPr lang="en-US" altLang="ja-JP" sz="1200" b="0" dirty="0">
              <a:solidFill>
                <a:schemeClr val="bg1"/>
              </a:solidFill>
              <a:latin typeface="+mj-lt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FF483038-D23E-453B-A2C7-EAEA52E741D4}"/>
              </a:ext>
            </a:extLst>
          </p:cNvPr>
          <p:cNvGrpSpPr/>
          <p:nvPr userDrawn="1"/>
        </p:nvGrpSpPr>
        <p:grpSpPr>
          <a:xfrm>
            <a:off x="-994259" y="0"/>
            <a:ext cx="823920" cy="6857448"/>
            <a:chOff x="-994259" y="0"/>
            <a:chExt cx="823920" cy="6819676"/>
          </a:xfrm>
        </p:grpSpPr>
        <p:sp>
          <p:nvSpPr>
            <p:cNvPr id="12" name="Rectangle 33">
              <a:extLst>
                <a:ext uri="{FF2B5EF4-FFF2-40B4-BE49-F238E27FC236}">
                  <a16:creationId xmlns:a16="http://schemas.microsoft.com/office/drawing/2014/main" id="{4B3B7FB2-C7D5-4E50-8460-6880908060E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913489" y="0"/>
              <a:ext cx="743150" cy="68134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</a:pPr>
              <a:r>
                <a:rPr lang="en-US" altLang="ja-JP" sz="900" dirty="0"/>
                <a:t>Cyan</a:t>
              </a:r>
            </a:p>
          </p:txBody>
        </p:sp>
        <p:sp>
          <p:nvSpPr>
            <p:cNvPr id="13" name="Rectangle 30">
              <a:extLst>
                <a:ext uri="{FF2B5EF4-FFF2-40B4-BE49-F238E27FC236}">
                  <a16:creationId xmlns:a16="http://schemas.microsoft.com/office/drawing/2014/main" id="{91A8D2C0-F699-4DC0-8AC0-FA50FDDD0C6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913490" y="2042809"/>
              <a:ext cx="743150" cy="681349"/>
            </a:xfrm>
            <a:prstGeom prst="rect">
              <a:avLst/>
            </a:prstGeom>
            <a:solidFill>
              <a:srgbClr val="FFFFFF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</a:pPr>
              <a:r>
                <a:rPr lang="en-US" sz="900" dirty="0">
                  <a:solidFill>
                    <a:srgbClr val="4B4F54"/>
                  </a:solidFill>
                </a:rPr>
                <a:t>White</a:t>
              </a:r>
            </a:p>
          </p:txBody>
        </p:sp>
        <p:sp>
          <p:nvSpPr>
            <p:cNvPr id="14" name="Rectangle 31">
              <a:extLst>
                <a:ext uri="{FF2B5EF4-FFF2-40B4-BE49-F238E27FC236}">
                  <a16:creationId xmlns:a16="http://schemas.microsoft.com/office/drawing/2014/main" id="{B53F38E3-0886-46DB-A641-779E8A3804F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917627" y="681348"/>
              <a:ext cx="743150" cy="681349"/>
            </a:xfrm>
            <a:prstGeom prst="rect">
              <a:avLst/>
            </a:prstGeom>
            <a:solidFill>
              <a:srgbClr val="2D2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</a:pPr>
              <a:r>
                <a:rPr lang="en-US" sz="900" dirty="0"/>
                <a:t>Gray</a:t>
              </a:r>
            </a:p>
          </p:txBody>
        </p:sp>
        <p:sp>
          <p:nvSpPr>
            <p:cNvPr id="15" name="Rectangle 39">
              <a:extLst>
                <a:ext uri="{FF2B5EF4-FFF2-40B4-BE49-F238E27FC236}">
                  <a16:creationId xmlns:a16="http://schemas.microsoft.com/office/drawing/2014/main" id="{5B5E5431-E2BE-41B3-927F-45864D90C35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913490" y="2724157"/>
              <a:ext cx="743150" cy="68134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</a:pPr>
              <a:r>
                <a:rPr lang="en-US" sz="900" dirty="0"/>
                <a:t>Magenta</a:t>
              </a:r>
            </a:p>
          </p:txBody>
        </p:sp>
        <p:sp>
          <p:nvSpPr>
            <p:cNvPr id="16" name="Rectangle 41">
              <a:extLst>
                <a:ext uri="{FF2B5EF4-FFF2-40B4-BE49-F238E27FC236}">
                  <a16:creationId xmlns:a16="http://schemas.microsoft.com/office/drawing/2014/main" id="{D39B32AC-0F73-49B2-AB88-773710C00D4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913490" y="4087970"/>
              <a:ext cx="743150" cy="68134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</a:pPr>
              <a:r>
                <a:rPr lang="en-US" sz="900" dirty="0"/>
                <a:t>Turquoise</a:t>
              </a:r>
            </a:p>
          </p:txBody>
        </p:sp>
        <p:sp>
          <p:nvSpPr>
            <p:cNvPr id="17" name="Rectangle 42">
              <a:extLst>
                <a:ext uri="{FF2B5EF4-FFF2-40B4-BE49-F238E27FC236}">
                  <a16:creationId xmlns:a16="http://schemas.microsoft.com/office/drawing/2014/main" id="{E0662CAD-0DAB-4935-AA39-0E26F7906ED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913490" y="4765237"/>
              <a:ext cx="743150" cy="68134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</a:pPr>
              <a:r>
                <a:rPr lang="en-US" sz="900" dirty="0"/>
                <a:t>Green</a:t>
              </a:r>
            </a:p>
          </p:txBody>
        </p:sp>
        <p:sp>
          <p:nvSpPr>
            <p:cNvPr id="18" name="Rectangle 43">
              <a:extLst>
                <a:ext uri="{FF2B5EF4-FFF2-40B4-BE49-F238E27FC236}">
                  <a16:creationId xmlns:a16="http://schemas.microsoft.com/office/drawing/2014/main" id="{C93B053F-6862-43AE-95DE-160DC97532C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913490" y="5451781"/>
              <a:ext cx="743150" cy="681349"/>
            </a:xfrm>
            <a:prstGeom prst="rect">
              <a:avLst/>
            </a:prstGeom>
            <a:solidFill>
              <a:srgbClr val="EED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</a:pPr>
              <a:r>
                <a:rPr lang="en-US" sz="900" dirty="0"/>
                <a:t>Yellow</a:t>
              </a:r>
            </a:p>
          </p:txBody>
        </p:sp>
        <p:sp>
          <p:nvSpPr>
            <p:cNvPr id="19" name="TextBox 58">
              <a:extLst>
                <a:ext uri="{FF2B5EF4-FFF2-40B4-BE49-F238E27FC236}">
                  <a16:creationId xmlns:a16="http://schemas.microsoft.com/office/drawing/2014/main" id="{04389466-2179-4A5C-867A-CCD4D3A19A8B}"/>
                </a:ext>
              </a:extLst>
            </p:cNvPr>
            <p:cNvSpPr txBox="1"/>
            <p:nvPr userDrawn="1"/>
          </p:nvSpPr>
          <p:spPr>
            <a:xfrm>
              <a:off x="-990122" y="2260341"/>
              <a:ext cx="628050" cy="59999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1">
              <a:noAutofit/>
            </a:bodyPr>
            <a:lstStyle/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tx1"/>
                  </a:solidFill>
                </a:rPr>
                <a:t>R	255</a:t>
              </a:r>
            </a:p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tx1"/>
                  </a:solidFill>
                </a:rPr>
                <a:t>G	255</a:t>
              </a:r>
            </a:p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tx1"/>
                  </a:solidFill>
                </a:rPr>
                <a:t>B	255</a:t>
              </a:r>
            </a:p>
          </p:txBody>
        </p:sp>
        <p:sp>
          <p:nvSpPr>
            <p:cNvPr id="20" name="TextBox 59">
              <a:extLst>
                <a:ext uri="{FF2B5EF4-FFF2-40B4-BE49-F238E27FC236}">
                  <a16:creationId xmlns:a16="http://schemas.microsoft.com/office/drawing/2014/main" id="{E44475DB-E6E0-4FD0-B803-AB57688CC197}"/>
                </a:ext>
              </a:extLst>
            </p:cNvPr>
            <p:cNvSpPr txBox="1"/>
            <p:nvPr userDrawn="1"/>
          </p:nvSpPr>
          <p:spPr>
            <a:xfrm>
              <a:off x="-994259" y="896067"/>
              <a:ext cx="628050" cy="59999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1">
              <a:noAutofit/>
            </a:bodyPr>
            <a:lstStyle/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R	</a:t>
              </a:r>
              <a:r>
                <a:rPr lang="en-US" altLang="ja-JP" sz="900" dirty="0">
                  <a:solidFill>
                    <a:schemeClr val="bg1"/>
                  </a:solidFill>
                </a:rPr>
                <a:t>45</a:t>
              </a:r>
            </a:p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G	</a:t>
              </a:r>
              <a:r>
                <a:rPr lang="en-US" altLang="ja-JP" sz="900" dirty="0">
                  <a:solidFill>
                    <a:schemeClr val="bg1"/>
                  </a:solidFill>
                </a:rPr>
                <a:t>45</a:t>
              </a:r>
              <a:endParaRPr lang="en-US" sz="900" dirty="0">
                <a:solidFill>
                  <a:schemeClr val="bg1"/>
                </a:solidFill>
              </a:endParaRPr>
            </a:p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B	</a:t>
              </a:r>
              <a:r>
                <a:rPr lang="en-US" altLang="ja-JP" sz="900" dirty="0">
                  <a:solidFill>
                    <a:schemeClr val="bg1"/>
                  </a:solidFill>
                </a:rPr>
                <a:t>45</a:t>
              </a:r>
              <a:endParaRPr lang="en-US" sz="900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60">
              <a:extLst>
                <a:ext uri="{FF2B5EF4-FFF2-40B4-BE49-F238E27FC236}">
                  <a16:creationId xmlns:a16="http://schemas.microsoft.com/office/drawing/2014/main" id="{D2C2D314-7163-420C-8492-336329149460}"/>
                </a:ext>
              </a:extLst>
            </p:cNvPr>
            <p:cNvSpPr txBox="1"/>
            <p:nvPr userDrawn="1"/>
          </p:nvSpPr>
          <p:spPr>
            <a:xfrm>
              <a:off x="-990121" y="208422"/>
              <a:ext cx="628050" cy="59999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1">
              <a:noAutofit/>
            </a:bodyPr>
            <a:lstStyle/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R	0</a:t>
              </a:r>
            </a:p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G	169</a:t>
              </a:r>
            </a:p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B	224</a:t>
              </a:r>
            </a:p>
          </p:txBody>
        </p:sp>
        <p:sp>
          <p:nvSpPr>
            <p:cNvPr id="22" name="TextBox 62">
              <a:extLst>
                <a:ext uri="{FF2B5EF4-FFF2-40B4-BE49-F238E27FC236}">
                  <a16:creationId xmlns:a16="http://schemas.microsoft.com/office/drawing/2014/main" id="{5648C903-30FF-4FB4-9C5B-99579AFEF772}"/>
                </a:ext>
              </a:extLst>
            </p:cNvPr>
            <p:cNvSpPr txBox="1"/>
            <p:nvPr userDrawn="1"/>
          </p:nvSpPr>
          <p:spPr>
            <a:xfrm>
              <a:off x="-990121" y="2948548"/>
              <a:ext cx="628050" cy="59999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1">
              <a:noAutofit/>
            </a:bodyPr>
            <a:lstStyle/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R	218</a:t>
              </a:r>
            </a:p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G	24</a:t>
              </a:r>
            </a:p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B	132</a:t>
              </a:r>
            </a:p>
          </p:txBody>
        </p:sp>
        <p:sp>
          <p:nvSpPr>
            <p:cNvPr id="23" name="TextBox 64">
              <a:extLst>
                <a:ext uri="{FF2B5EF4-FFF2-40B4-BE49-F238E27FC236}">
                  <a16:creationId xmlns:a16="http://schemas.microsoft.com/office/drawing/2014/main" id="{2B35F9F4-66CA-4D25-9368-3A34FAE4D4F1}"/>
                </a:ext>
              </a:extLst>
            </p:cNvPr>
            <p:cNvSpPr txBox="1"/>
            <p:nvPr userDrawn="1"/>
          </p:nvSpPr>
          <p:spPr>
            <a:xfrm>
              <a:off x="-990122" y="4316618"/>
              <a:ext cx="628050" cy="59999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1">
              <a:noAutofit/>
            </a:bodyPr>
            <a:lstStyle/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R	0</a:t>
              </a:r>
            </a:p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G	178</a:t>
              </a:r>
            </a:p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B	169</a:t>
              </a:r>
            </a:p>
          </p:txBody>
        </p:sp>
        <p:sp>
          <p:nvSpPr>
            <p:cNvPr id="24" name="TextBox 65">
              <a:extLst>
                <a:ext uri="{FF2B5EF4-FFF2-40B4-BE49-F238E27FC236}">
                  <a16:creationId xmlns:a16="http://schemas.microsoft.com/office/drawing/2014/main" id="{1214772D-C90D-4CAD-89AD-472002D7346C}"/>
                </a:ext>
              </a:extLst>
            </p:cNvPr>
            <p:cNvSpPr txBox="1"/>
            <p:nvPr userDrawn="1"/>
          </p:nvSpPr>
          <p:spPr>
            <a:xfrm>
              <a:off x="-990122" y="5000652"/>
              <a:ext cx="628050" cy="59999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1">
              <a:noAutofit/>
            </a:bodyPr>
            <a:lstStyle/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R	120</a:t>
              </a:r>
            </a:p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G	190</a:t>
              </a:r>
            </a:p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B	32</a:t>
              </a:r>
            </a:p>
          </p:txBody>
        </p:sp>
        <p:sp>
          <p:nvSpPr>
            <p:cNvPr id="25" name="TextBox 66">
              <a:extLst>
                <a:ext uri="{FF2B5EF4-FFF2-40B4-BE49-F238E27FC236}">
                  <a16:creationId xmlns:a16="http://schemas.microsoft.com/office/drawing/2014/main" id="{457D18A0-7869-4D58-8303-38F602E9135E}"/>
                </a:ext>
              </a:extLst>
            </p:cNvPr>
            <p:cNvSpPr txBox="1"/>
            <p:nvPr userDrawn="1"/>
          </p:nvSpPr>
          <p:spPr>
            <a:xfrm>
              <a:off x="-990122" y="5684689"/>
              <a:ext cx="628050" cy="59999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1">
              <a:noAutofit/>
            </a:bodyPr>
            <a:lstStyle/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R	238</a:t>
              </a:r>
            </a:p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G	220</a:t>
              </a:r>
            </a:p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B	0</a:t>
              </a:r>
            </a:p>
          </p:txBody>
        </p:sp>
        <p:sp>
          <p:nvSpPr>
            <p:cNvPr id="26" name="Rectangle 43">
              <a:extLst>
                <a:ext uri="{FF2B5EF4-FFF2-40B4-BE49-F238E27FC236}">
                  <a16:creationId xmlns:a16="http://schemas.microsoft.com/office/drawing/2014/main" id="{65D9FD74-A3F4-4D31-8968-FA49653AD64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913490" y="6138327"/>
              <a:ext cx="743150" cy="68134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</a:pPr>
              <a:r>
                <a:rPr lang="en-US" sz="900" dirty="0"/>
                <a:t>Orange</a:t>
              </a:r>
            </a:p>
          </p:txBody>
        </p:sp>
        <p:sp>
          <p:nvSpPr>
            <p:cNvPr id="27" name="TextBox 66">
              <a:extLst>
                <a:ext uri="{FF2B5EF4-FFF2-40B4-BE49-F238E27FC236}">
                  <a16:creationId xmlns:a16="http://schemas.microsoft.com/office/drawing/2014/main" id="{74BB7255-7853-4454-A69F-C77071FCBC53}"/>
                </a:ext>
              </a:extLst>
            </p:cNvPr>
            <p:cNvSpPr txBox="1"/>
            <p:nvPr userDrawn="1"/>
          </p:nvSpPr>
          <p:spPr>
            <a:xfrm>
              <a:off x="-990121" y="6388997"/>
              <a:ext cx="628050" cy="430399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1">
              <a:noAutofit/>
            </a:bodyPr>
            <a:lstStyle/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R	255</a:t>
              </a:r>
            </a:p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G	106</a:t>
              </a:r>
            </a:p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B	19</a:t>
              </a:r>
            </a:p>
          </p:txBody>
        </p:sp>
        <p:sp>
          <p:nvSpPr>
            <p:cNvPr id="28" name="Rectangle 40">
              <a:extLst>
                <a:ext uri="{FF2B5EF4-FFF2-40B4-BE49-F238E27FC236}">
                  <a16:creationId xmlns:a16="http://schemas.microsoft.com/office/drawing/2014/main" id="{23B10C0E-4186-4857-AF0A-65EDF7B9046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917627" y="3401424"/>
              <a:ext cx="743150" cy="68134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</a:pPr>
              <a:r>
                <a:rPr lang="en-US" sz="900" dirty="0"/>
                <a:t>Purple</a:t>
              </a:r>
            </a:p>
          </p:txBody>
        </p:sp>
        <p:sp>
          <p:nvSpPr>
            <p:cNvPr id="29" name="TextBox 63">
              <a:extLst>
                <a:ext uri="{FF2B5EF4-FFF2-40B4-BE49-F238E27FC236}">
                  <a16:creationId xmlns:a16="http://schemas.microsoft.com/office/drawing/2014/main" id="{CBC84A69-AFCD-432F-8CA7-CB1B297885E6}"/>
                </a:ext>
              </a:extLst>
            </p:cNvPr>
            <p:cNvSpPr txBox="1"/>
            <p:nvPr userDrawn="1"/>
          </p:nvSpPr>
          <p:spPr>
            <a:xfrm>
              <a:off x="-990122" y="3632581"/>
              <a:ext cx="628050" cy="59999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1">
              <a:noAutofit/>
            </a:bodyPr>
            <a:lstStyle/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altLang="ja-JP" sz="900" dirty="0">
                  <a:solidFill>
                    <a:schemeClr val="bg1"/>
                  </a:solidFill>
                </a:rPr>
                <a:t>R	128</a:t>
              </a:r>
            </a:p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altLang="ja-JP" sz="900" dirty="0">
                  <a:solidFill>
                    <a:schemeClr val="bg1"/>
                  </a:solidFill>
                </a:rPr>
                <a:t>G	49</a:t>
              </a:r>
            </a:p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altLang="ja-JP" sz="900" dirty="0">
                  <a:solidFill>
                    <a:schemeClr val="bg1"/>
                  </a:solidFill>
                </a:rPr>
                <a:t>B	167</a:t>
              </a:r>
            </a:p>
          </p:txBody>
        </p:sp>
        <p:sp>
          <p:nvSpPr>
            <p:cNvPr id="31" name="Rectangle 31">
              <a:extLst>
                <a:ext uri="{FF2B5EF4-FFF2-40B4-BE49-F238E27FC236}">
                  <a16:creationId xmlns:a16="http://schemas.microsoft.com/office/drawing/2014/main" id="{9871770D-E1D4-4076-BEE2-7A40A926008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917627" y="1362697"/>
              <a:ext cx="743150" cy="68134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</a:pPr>
              <a:r>
                <a:rPr lang="en-US" sz="900" dirty="0">
                  <a:solidFill>
                    <a:schemeClr val="tx1"/>
                  </a:solidFill>
                </a:rPr>
                <a:t>Light Gray</a:t>
              </a:r>
            </a:p>
          </p:txBody>
        </p:sp>
        <p:sp>
          <p:nvSpPr>
            <p:cNvPr id="32" name="TextBox 59">
              <a:extLst>
                <a:ext uri="{FF2B5EF4-FFF2-40B4-BE49-F238E27FC236}">
                  <a16:creationId xmlns:a16="http://schemas.microsoft.com/office/drawing/2014/main" id="{7CF39690-2962-474A-96A5-9BA95365E56E}"/>
                </a:ext>
              </a:extLst>
            </p:cNvPr>
            <p:cNvSpPr txBox="1"/>
            <p:nvPr userDrawn="1"/>
          </p:nvSpPr>
          <p:spPr>
            <a:xfrm>
              <a:off x="-994259" y="1577416"/>
              <a:ext cx="628050" cy="59999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1">
              <a:noAutofit/>
            </a:bodyPr>
            <a:lstStyle/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tx1"/>
                  </a:solidFill>
                </a:rPr>
                <a:t>R	</a:t>
              </a:r>
              <a:r>
                <a:rPr lang="en-US" altLang="ja-JP" sz="900" dirty="0">
                  <a:solidFill>
                    <a:schemeClr val="tx1"/>
                  </a:solidFill>
                </a:rPr>
                <a:t>244</a:t>
              </a:r>
            </a:p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tx1"/>
                  </a:solidFill>
                </a:rPr>
                <a:t>G	</a:t>
              </a:r>
              <a:r>
                <a:rPr lang="en-US" altLang="ja-JP" sz="900" dirty="0">
                  <a:solidFill>
                    <a:schemeClr val="tx1"/>
                  </a:solidFill>
                </a:rPr>
                <a:t>244</a:t>
              </a:r>
              <a:endParaRPr lang="en-US" sz="900" dirty="0">
                <a:solidFill>
                  <a:schemeClr val="tx1"/>
                </a:solidFill>
              </a:endParaRPr>
            </a:p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tx1"/>
                  </a:solidFill>
                </a:rPr>
                <a:t>B	</a:t>
              </a:r>
              <a:r>
                <a:rPr lang="en-US" altLang="ja-JP" sz="900" dirty="0">
                  <a:solidFill>
                    <a:schemeClr val="tx1"/>
                  </a:solidFill>
                </a:rPr>
                <a:t>244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33" name="図 32">
            <a:extLst>
              <a:ext uri="{FF2B5EF4-FFF2-40B4-BE49-F238E27FC236}">
                <a16:creationId xmlns:a16="http://schemas.microsoft.com/office/drawing/2014/main" id="{C2C7D034-C266-41A8-8370-36999DF963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28" y="497605"/>
            <a:ext cx="1282878" cy="71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1071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hoto 4">
    <p:bg>
      <p:bgPr>
        <a:solidFill>
          <a:srgbClr val="2015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F74BD4B5-FD23-4897-916F-5797E27799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63181"/>
            <a:ext cx="12188825" cy="3094819"/>
          </a:xfrm>
          <a:prstGeom prst="rect">
            <a:avLst/>
          </a:prstGeom>
        </p:spPr>
      </p:pic>
      <p:sp>
        <p:nvSpPr>
          <p:cNvPr id="33" name="テキスト プレースホルダー 6"/>
          <p:cNvSpPr>
            <a:spLocks noGrp="1"/>
          </p:cNvSpPr>
          <p:nvPr>
            <p:ph type="body" sz="quarter" idx="11" hasCustomPrompt="1"/>
          </p:nvPr>
        </p:nvSpPr>
        <p:spPr>
          <a:xfrm>
            <a:off x="649261" y="2615044"/>
            <a:ext cx="5564188" cy="381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>
                <a:solidFill>
                  <a:srgbClr val="FFFFFF"/>
                </a:solidFill>
              </a:rPr>
              <a:t>Date 18pt (e.g., October 1, 2015)</a:t>
            </a:r>
          </a:p>
        </p:txBody>
      </p:sp>
      <p:sp>
        <p:nvSpPr>
          <p:cNvPr id="55" name="テキスト プレースホルダー 6"/>
          <p:cNvSpPr>
            <a:spLocks noGrp="1"/>
          </p:cNvSpPr>
          <p:nvPr>
            <p:ph type="body" sz="quarter" idx="12" hasCustomPrompt="1"/>
          </p:nvPr>
        </p:nvSpPr>
        <p:spPr>
          <a:xfrm>
            <a:off x="649261" y="3152747"/>
            <a:ext cx="5564188" cy="28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>
                <a:solidFill>
                  <a:srgbClr val="FFFFFF"/>
                </a:solidFill>
              </a:rPr>
              <a:t>Presenter 18pt</a:t>
            </a:r>
          </a:p>
        </p:txBody>
      </p:sp>
      <p:sp>
        <p:nvSpPr>
          <p:cNvPr id="56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49261" y="3444629"/>
            <a:ext cx="5564188" cy="28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>
                <a:solidFill>
                  <a:srgbClr val="FFFFFF"/>
                </a:solidFill>
              </a:rPr>
              <a:t>Title 18pt</a:t>
            </a: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5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649261" y="3737350"/>
            <a:ext cx="5564188" cy="28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>
                <a:solidFill>
                  <a:srgbClr val="FFFFFF"/>
                </a:solidFill>
              </a:rPr>
              <a:t>Department / Company name 18pt</a:t>
            </a: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58" name="タイトル 1"/>
          <p:cNvSpPr>
            <a:spLocks noGrp="1"/>
          </p:cNvSpPr>
          <p:nvPr>
            <p:ph type="title" hasCustomPrompt="1"/>
          </p:nvPr>
        </p:nvSpPr>
        <p:spPr>
          <a:xfrm>
            <a:off x="649261" y="1789200"/>
            <a:ext cx="10916165" cy="5232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Presentation Title, Arial 30pt Title Case</a:t>
            </a:r>
            <a:endParaRPr kumimoji="1" lang="ja-JP" altLang="en-US" dirty="0"/>
          </a:p>
        </p:txBody>
      </p:sp>
      <p:sp>
        <p:nvSpPr>
          <p:cNvPr id="30" name="フッター プレースホルダー 2"/>
          <p:cNvSpPr>
            <a:spLocks noGrp="1"/>
          </p:cNvSpPr>
          <p:nvPr userDrawn="1"/>
        </p:nvSpPr>
        <p:spPr>
          <a:xfrm>
            <a:off x="8360401" y="183314"/>
            <a:ext cx="3247665" cy="240033"/>
          </a:xfrm>
          <a:prstGeom prst="rect">
            <a:avLst/>
          </a:prstGeom>
        </p:spPr>
        <p:txBody>
          <a:bodyPr vert="horz" wrap="none" lIns="0" tIns="0" rIns="18000" bIns="720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lang="en-US" altLang="ja-JP" sz="800" kern="1200" smtClean="0">
                <a:solidFill>
                  <a:srgbClr val="FFFFFF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sz="1200" b="0" baseline="0" dirty="0">
                <a:solidFill>
                  <a:schemeClr val="bg1"/>
                </a:solidFill>
                <a:latin typeface="+mj-lt"/>
                <a:ea typeface="+mj-ea"/>
                <a:cs typeface="Arial" panose="020B0604020202020204" pitchFamily="34" charset="0"/>
              </a:rPr>
              <a:t>Internal Use Only</a:t>
            </a:r>
            <a:endParaRPr lang="en-US" altLang="ja-JP" sz="1200" b="0" dirty="0">
              <a:solidFill>
                <a:schemeClr val="bg1"/>
              </a:solidFill>
              <a:latin typeface="+mj-lt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3A697059-6A8A-46E6-8C28-DB8D00AAA5AF}"/>
              </a:ext>
            </a:extLst>
          </p:cNvPr>
          <p:cNvGrpSpPr/>
          <p:nvPr userDrawn="1"/>
        </p:nvGrpSpPr>
        <p:grpSpPr>
          <a:xfrm>
            <a:off x="-994259" y="0"/>
            <a:ext cx="823920" cy="6857448"/>
            <a:chOff x="-994259" y="0"/>
            <a:chExt cx="823920" cy="6819676"/>
          </a:xfrm>
        </p:grpSpPr>
        <p:sp>
          <p:nvSpPr>
            <p:cNvPr id="12" name="Rectangle 33">
              <a:extLst>
                <a:ext uri="{FF2B5EF4-FFF2-40B4-BE49-F238E27FC236}">
                  <a16:creationId xmlns:a16="http://schemas.microsoft.com/office/drawing/2014/main" id="{5AE410F3-4E90-4542-89FF-EBDC1C6059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913489" y="0"/>
              <a:ext cx="743150" cy="68134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</a:pPr>
              <a:r>
                <a:rPr lang="en-US" altLang="ja-JP" sz="900" dirty="0"/>
                <a:t>Cyan</a:t>
              </a:r>
            </a:p>
          </p:txBody>
        </p:sp>
        <p:sp>
          <p:nvSpPr>
            <p:cNvPr id="13" name="Rectangle 30">
              <a:extLst>
                <a:ext uri="{FF2B5EF4-FFF2-40B4-BE49-F238E27FC236}">
                  <a16:creationId xmlns:a16="http://schemas.microsoft.com/office/drawing/2014/main" id="{67491E0A-4706-4DC4-B897-3FE7EECC9F9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913490" y="2042809"/>
              <a:ext cx="743150" cy="681349"/>
            </a:xfrm>
            <a:prstGeom prst="rect">
              <a:avLst/>
            </a:prstGeom>
            <a:solidFill>
              <a:srgbClr val="FFFFFF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</a:pPr>
              <a:r>
                <a:rPr lang="en-US" sz="900" dirty="0">
                  <a:solidFill>
                    <a:srgbClr val="4B4F54"/>
                  </a:solidFill>
                </a:rPr>
                <a:t>White</a:t>
              </a:r>
            </a:p>
          </p:txBody>
        </p:sp>
        <p:sp>
          <p:nvSpPr>
            <p:cNvPr id="14" name="Rectangle 31">
              <a:extLst>
                <a:ext uri="{FF2B5EF4-FFF2-40B4-BE49-F238E27FC236}">
                  <a16:creationId xmlns:a16="http://schemas.microsoft.com/office/drawing/2014/main" id="{F7CFA6F1-F4B7-441B-88BA-C7EAE2CBA43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917627" y="681348"/>
              <a:ext cx="743150" cy="681349"/>
            </a:xfrm>
            <a:prstGeom prst="rect">
              <a:avLst/>
            </a:prstGeom>
            <a:solidFill>
              <a:srgbClr val="2D2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</a:pPr>
              <a:r>
                <a:rPr lang="en-US" sz="900" dirty="0"/>
                <a:t>Gray</a:t>
              </a:r>
            </a:p>
          </p:txBody>
        </p:sp>
        <p:sp>
          <p:nvSpPr>
            <p:cNvPr id="15" name="Rectangle 39">
              <a:extLst>
                <a:ext uri="{FF2B5EF4-FFF2-40B4-BE49-F238E27FC236}">
                  <a16:creationId xmlns:a16="http://schemas.microsoft.com/office/drawing/2014/main" id="{DD3BBC63-7DB5-4509-94B7-D3AF8410C0B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913490" y="2724157"/>
              <a:ext cx="743150" cy="68134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</a:pPr>
              <a:r>
                <a:rPr lang="en-US" sz="900" dirty="0"/>
                <a:t>Magenta</a:t>
              </a:r>
            </a:p>
          </p:txBody>
        </p:sp>
        <p:sp>
          <p:nvSpPr>
            <p:cNvPr id="16" name="Rectangle 41">
              <a:extLst>
                <a:ext uri="{FF2B5EF4-FFF2-40B4-BE49-F238E27FC236}">
                  <a16:creationId xmlns:a16="http://schemas.microsoft.com/office/drawing/2014/main" id="{174F85BD-3BE0-4A0E-8B0E-6D20FB61004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913490" y="4087970"/>
              <a:ext cx="743150" cy="68134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</a:pPr>
              <a:r>
                <a:rPr lang="en-US" sz="900" dirty="0"/>
                <a:t>Turquoise</a:t>
              </a:r>
            </a:p>
          </p:txBody>
        </p:sp>
        <p:sp>
          <p:nvSpPr>
            <p:cNvPr id="17" name="Rectangle 42">
              <a:extLst>
                <a:ext uri="{FF2B5EF4-FFF2-40B4-BE49-F238E27FC236}">
                  <a16:creationId xmlns:a16="http://schemas.microsoft.com/office/drawing/2014/main" id="{FA331B56-0DBC-45EE-A74D-365C34C9091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913490" y="4765237"/>
              <a:ext cx="743150" cy="68134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</a:pPr>
              <a:r>
                <a:rPr lang="en-US" sz="900" dirty="0"/>
                <a:t>Green</a:t>
              </a:r>
            </a:p>
          </p:txBody>
        </p:sp>
        <p:sp>
          <p:nvSpPr>
            <p:cNvPr id="18" name="Rectangle 43">
              <a:extLst>
                <a:ext uri="{FF2B5EF4-FFF2-40B4-BE49-F238E27FC236}">
                  <a16:creationId xmlns:a16="http://schemas.microsoft.com/office/drawing/2014/main" id="{6A8FBB38-87EC-475D-ACA2-FA326E5AC8C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913490" y="5451781"/>
              <a:ext cx="743150" cy="681349"/>
            </a:xfrm>
            <a:prstGeom prst="rect">
              <a:avLst/>
            </a:prstGeom>
            <a:solidFill>
              <a:srgbClr val="EED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</a:pPr>
              <a:r>
                <a:rPr lang="en-US" sz="900" dirty="0"/>
                <a:t>Yellow</a:t>
              </a:r>
            </a:p>
          </p:txBody>
        </p:sp>
        <p:sp>
          <p:nvSpPr>
            <p:cNvPr id="19" name="TextBox 58">
              <a:extLst>
                <a:ext uri="{FF2B5EF4-FFF2-40B4-BE49-F238E27FC236}">
                  <a16:creationId xmlns:a16="http://schemas.microsoft.com/office/drawing/2014/main" id="{4628E9DF-BFF0-4A78-B44C-C96DCEAC6DAD}"/>
                </a:ext>
              </a:extLst>
            </p:cNvPr>
            <p:cNvSpPr txBox="1"/>
            <p:nvPr userDrawn="1"/>
          </p:nvSpPr>
          <p:spPr>
            <a:xfrm>
              <a:off x="-990122" y="2260341"/>
              <a:ext cx="628050" cy="59999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1">
              <a:noAutofit/>
            </a:bodyPr>
            <a:lstStyle/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tx1"/>
                  </a:solidFill>
                </a:rPr>
                <a:t>R	255</a:t>
              </a:r>
            </a:p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tx1"/>
                  </a:solidFill>
                </a:rPr>
                <a:t>G	255</a:t>
              </a:r>
            </a:p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tx1"/>
                  </a:solidFill>
                </a:rPr>
                <a:t>B	255</a:t>
              </a:r>
            </a:p>
          </p:txBody>
        </p:sp>
        <p:sp>
          <p:nvSpPr>
            <p:cNvPr id="20" name="TextBox 59">
              <a:extLst>
                <a:ext uri="{FF2B5EF4-FFF2-40B4-BE49-F238E27FC236}">
                  <a16:creationId xmlns:a16="http://schemas.microsoft.com/office/drawing/2014/main" id="{4C63000D-586B-428D-A255-C05CF3657826}"/>
                </a:ext>
              </a:extLst>
            </p:cNvPr>
            <p:cNvSpPr txBox="1"/>
            <p:nvPr userDrawn="1"/>
          </p:nvSpPr>
          <p:spPr>
            <a:xfrm>
              <a:off x="-994259" y="896067"/>
              <a:ext cx="628050" cy="59999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1">
              <a:noAutofit/>
            </a:bodyPr>
            <a:lstStyle/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R	</a:t>
              </a:r>
              <a:r>
                <a:rPr lang="en-US" altLang="ja-JP" sz="900" dirty="0">
                  <a:solidFill>
                    <a:schemeClr val="bg1"/>
                  </a:solidFill>
                </a:rPr>
                <a:t>45</a:t>
              </a:r>
            </a:p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G	</a:t>
              </a:r>
              <a:r>
                <a:rPr lang="en-US" altLang="ja-JP" sz="900" dirty="0">
                  <a:solidFill>
                    <a:schemeClr val="bg1"/>
                  </a:solidFill>
                </a:rPr>
                <a:t>45</a:t>
              </a:r>
              <a:endParaRPr lang="en-US" sz="900" dirty="0">
                <a:solidFill>
                  <a:schemeClr val="bg1"/>
                </a:solidFill>
              </a:endParaRPr>
            </a:p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B	</a:t>
              </a:r>
              <a:r>
                <a:rPr lang="en-US" altLang="ja-JP" sz="900" dirty="0">
                  <a:solidFill>
                    <a:schemeClr val="bg1"/>
                  </a:solidFill>
                </a:rPr>
                <a:t>45</a:t>
              </a:r>
              <a:endParaRPr lang="en-US" sz="900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60">
              <a:extLst>
                <a:ext uri="{FF2B5EF4-FFF2-40B4-BE49-F238E27FC236}">
                  <a16:creationId xmlns:a16="http://schemas.microsoft.com/office/drawing/2014/main" id="{96CCEB97-C738-4D86-98FF-2F96A7752BCB}"/>
                </a:ext>
              </a:extLst>
            </p:cNvPr>
            <p:cNvSpPr txBox="1"/>
            <p:nvPr userDrawn="1"/>
          </p:nvSpPr>
          <p:spPr>
            <a:xfrm>
              <a:off x="-990121" y="208422"/>
              <a:ext cx="628050" cy="59999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1">
              <a:noAutofit/>
            </a:bodyPr>
            <a:lstStyle/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R	0</a:t>
              </a:r>
            </a:p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G	169</a:t>
              </a:r>
            </a:p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B	224</a:t>
              </a:r>
            </a:p>
          </p:txBody>
        </p:sp>
        <p:sp>
          <p:nvSpPr>
            <p:cNvPr id="22" name="TextBox 62">
              <a:extLst>
                <a:ext uri="{FF2B5EF4-FFF2-40B4-BE49-F238E27FC236}">
                  <a16:creationId xmlns:a16="http://schemas.microsoft.com/office/drawing/2014/main" id="{3E1CA92E-58CB-46A6-B069-EBF77398FA1A}"/>
                </a:ext>
              </a:extLst>
            </p:cNvPr>
            <p:cNvSpPr txBox="1"/>
            <p:nvPr userDrawn="1"/>
          </p:nvSpPr>
          <p:spPr>
            <a:xfrm>
              <a:off x="-990121" y="2948548"/>
              <a:ext cx="628050" cy="59999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1">
              <a:noAutofit/>
            </a:bodyPr>
            <a:lstStyle/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R	218</a:t>
              </a:r>
            </a:p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G	24</a:t>
              </a:r>
            </a:p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B	132</a:t>
              </a:r>
            </a:p>
          </p:txBody>
        </p:sp>
        <p:sp>
          <p:nvSpPr>
            <p:cNvPr id="23" name="TextBox 64">
              <a:extLst>
                <a:ext uri="{FF2B5EF4-FFF2-40B4-BE49-F238E27FC236}">
                  <a16:creationId xmlns:a16="http://schemas.microsoft.com/office/drawing/2014/main" id="{6A6AE2BB-A280-407B-ADCF-1320AC5565DE}"/>
                </a:ext>
              </a:extLst>
            </p:cNvPr>
            <p:cNvSpPr txBox="1"/>
            <p:nvPr userDrawn="1"/>
          </p:nvSpPr>
          <p:spPr>
            <a:xfrm>
              <a:off x="-990122" y="4316618"/>
              <a:ext cx="628050" cy="59999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1">
              <a:noAutofit/>
            </a:bodyPr>
            <a:lstStyle/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R	0</a:t>
              </a:r>
            </a:p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G	178</a:t>
              </a:r>
            </a:p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B	169</a:t>
              </a:r>
            </a:p>
          </p:txBody>
        </p:sp>
        <p:sp>
          <p:nvSpPr>
            <p:cNvPr id="24" name="TextBox 65">
              <a:extLst>
                <a:ext uri="{FF2B5EF4-FFF2-40B4-BE49-F238E27FC236}">
                  <a16:creationId xmlns:a16="http://schemas.microsoft.com/office/drawing/2014/main" id="{529ABB97-949F-4397-BB9D-CF5DF2A02E85}"/>
                </a:ext>
              </a:extLst>
            </p:cNvPr>
            <p:cNvSpPr txBox="1"/>
            <p:nvPr userDrawn="1"/>
          </p:nvSpPr>
          <p:spPr>
            <a:xfrm>
              <a:off x="-990122" y="5000652"/>
              <a:ext cx="628050" cy="59999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1">
              <a:noAutofit/>
            </a:bodyPr>
            <a:lstStyle/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R	120</a:t>
              </a:r>
            </a:p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G	190</a:t>
              </a:r>
            </a:p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B	32</a:t>
              </a:r>
            </a:p>
          </p:txBody>
        </p:sp>
        <p:sp>
          <p:nvSpPr>
            <p:cNvPr id="25" name="TextBox 66">
              <a:extLst>
                <a:ext uri="{FF2B5EF4-FFF2-40B4-BE49-F238E27FC236}">
                  <a16:creationId xmlns:a16="http://schemas.microsoft.com/office/drawing/2014/main" id="{03D82355-69BD-452C-9602-09C97114D17C}"/>
                </a:ext>
              </a:extLst>
            </p:cNvPr>
            <p:cNvSpPr txBox="1"/>
            <p:nvPr userDrawn="1"/>
          </p:nvSpPr>
          <p:spPr>
            <a:xfrm>
              <a:off x="-990122" y="5684689"/>
              <a:ext cx="628050" cy="59999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1">
              <a:noAutofit/>
            </a:bodyPr>
            <a:lstStyle/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R	238</a:t>
              </a:r>
            </a:p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G	220</a:t>
              </a:r>
            </a:p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B	0</a:t>
              </a:r>
            </a:p>
          </p:txBody>
        </p:sp>
        <p:sp>
          <p:nvSpPr>
            <p:cNvPr id="26" name="Rectangle 43">
              <a:extLst>
                <a:ext uri="{FF2B5EF4-FFF2-40B4-BE49-F238E27FC236}">
                  <a16:creationId xmlns:a16="http://schemas.microsoft.com/office/drawing/2014/main" id="{7BC47D6A-4C28-4623-803B-DFE8DA354EC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913490" y="6138327"/>
              <a:ext cx="743150" cy="68134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</a:pPr>
              <a:r>
                <a:rPr lang="en-US" sz="900" dirty="0"/>
                <a:t>Orange</a:t>
              </a:r>
            </a:p>
          </p:txBody>
        </p:sp>
        <p:sp>
          <p:nvSpPr>
            <p:cNvPr id="27" name="TextBox 66">
              <a:extLst>
                <a:ext uri="{FF2B5EF4-FFF2-40B4-BE49-F238E27FC236}">
                  <a16:creationId xmlns:a16="http://schemas.microsoft.com/office/drawing/2014/main" id="{F903C5F2-8C62-42C3-8154-4181AC1F2011}"/>
                </a:ext>
              </a:extLst>
            </p:cNvPr>
            <p:cNvSpPr txBox="1"/>
            <p:nvPr userDrawn="1"/>
          </p:nvSpPr>
          <p:spPr>
            <a:xfrm>
              <a:off x="-990121" y="6388997"/>
              <a:ext cx="628050" cy="430399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1">
              <a:noAutofit/>
            </a:bodyPr>
            <a:lstStyle/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R	255</a:t>
              </a:r>
            </a:p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G	106</a:t>
              </a:r>
            </a:p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B	19</a:t>
              </a:r>
            </a:p>
          </p:txBody>
        </p:sp>
        <p:sp>
          <p:nvSpPr>
            <p:cNvPr id="28" name="Rectangle 40">
              <a:extLst>
                <a:ext uri="{FF2B5EF4-FFF2-40B4-BE49-F238E27FC236}">
                  <a16:creationId xmlns:a16="http://schemas.microsoft.com/office/drawing/2014/main" id="{822F3973-BEC2-471E-AEC9-3308968FAC8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917627" y="3401424"/>
              <a:ext cx="743150" cy="68134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</a:pPr>
              <a:r>
                <a:rPr lang="en-US" sz="900" dirty="0"/>
                <a:t>Purple</a:t>
              </a:r>
            </a:p>
          </p:txBody>
        </p:sp>
        <p:sp>
          <p:nvSpPr>
            <p:cNvPr id="29" name="TextBox 63">
              <a:extLst>
                <a:ext uri="{FF2B5EF4-FFF2-40B4-BE49-F238E27FC236}">
                  <a16:creationId xmlns:a16="http://schemas.microsoft.com/office/drawing/2014/main" id="{99DA0E39-BCBC-4426-A475-52BF640C1423}"/>
                </a:ext>
              </a:extLst>
            </p:cNvPr>
            <p:cNvSpPr txBox="1"/>
            <p:nvPr userDrawn="1"/>
          </p:nvSpPr>
          <p:spPr>
            <a:xfrm>
              <a:off x="-990122" y="3632581"/>
              <a:ext cx="628050" cy="59999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1">
              <a:noAutofit/>
            </a:bodyPr>
            <a:lstStyle/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altLang="ja-JP" sz="900" dirty="0">
                  <a:solidFill>
                    <a:schemeClr val="bg1"/>
                  </a:solidFill>
                </a:rPr>
                <a:t>R	128</a:t>
              </a:r>
            </a:p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altLang="ja-JP" sz="900" dirty="0">
                  <a:solidFill>
                    <a:schemeClr val="bg1"/>
                  </a:solidFill>
                </a:rPr>
                <a:t>G	49</a:t>
              </a:r>
            </a:p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altLang="ja-JP" sz="900" dirty="0">
                  <a:solidFill>
                    <a:schemeClr val="bg1"/>
                  </a:solidFill>
                </a:rPr>
                <a:t>B	167</a:t>
              </a:r>
            </a:p>
          </p:txBody>
        </p:sp>
        <p:sp>
          <p:nvSpPr>
            <p:cNvPr id="31" name="Rectangle 31">
              <a:extLst>
                <a:ext uri="{FF2B5EF4-FFF2-40B4-BE49-F238E27FC236}">
                  <a16:creationId xmlns:a16="http://schemas.microsoft.com/office/drawing/2014/main" id="{397996C7-5627-43B6-9DBF-6F323C3059B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917627" y="1362697"/>
              <a:ext cx="743150" cy="68134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</a:pPr>
              <a:r>
                <a:rPr lang="en-US" sz="900" dirty="0">
                  <a:solidFill>
                    <a:schemeClr val="tx1"/>
                  </a:solidFill>
                </a:rPr>
                <a:t>Light Gray</a:t>
              </a:r>
            </a:p>
          </p:txBody>
        </p:sp>
        <p:sp>
          <p:nvSpPr>
            <p:cNvPr id="32" name="TextBox 59">
              <a:extLst>
                <a:ext uri="{FF2B5EF4-FFF2-40B4-BE49-F238E27FC236}">
                  <a16:creationId xmlns:a16="http://schemas.microsoft.com/office/drawing/2014/main" id="{A9EF08ED-1CBF-4959-BA5A-5961E239F014}"/>
                </a:ext>
              </a:extLst>
            </p:cNvPr>
            <p:cNvSpPr txBox="1"/>
            <p:nvPr userDrawn="1"/>
          </p:nvSpPr>
          <p:spPr>
            <a:xfrm>
              <a:off x="-994259" y="1577416"/>
              <a:ext cx="628050" cy="59999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1">
              <a:noAutofit/>
            </a:bodyPr>
            <a:lstStyle/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tx1"/>
                  </a:solidFill>
                </a:rPr>
                <a:t>R	</a:t>
              </a:r>
              <a:r>
                <a:rPr lang="en-US" altLang="ja-JP" sz="900" dirty="0">
                  <a:solidFill>
                    <a:schemeClr val="tx1"/>
                  </a:solidFill>
                </a:rPr>
                <a:t>244</a:t>
              </a:r>
            </a:p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tx1"/>
                  </a:solidFill>
                </a:rPr>
                <a:t>G	</a:t>
              </a:r>
              <a:r>
                <a:rPr lang="en-US" altLang="ja-JP" sz="900" dirty="0">
                  <a:solidFill>
                    <a:schemeClr val="tx1"/>
                  </a:solidFill>
                </a:rPr>
                <a:t>244</a:t>
              </a:r>
              <a:endParaRPr lang="en-US" sz="900" dirty="0">
                <a:solidFill>
                  <a:schemeClr val="tx1"/>
                </a:solidFill>
              </a:endParaRPr>
            </a:p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tx1"/>
                  </a:solidFill>
                </a:rPr>
                <a:t>B	</a:t>
              </a:r>
              <a:r>
                <a:rPr lang="en-US" altLang="ja-JP" sz="900" dirty="0">
                  <a:solidFill>
                    <a:schemeClr val="tx1"/>
                  </a:solidFill>
                </a:rPr>
                <a:t>244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34" name="図 33">
            <a:extLst>
              <a:ext uri="{FF2B5EF4-FFF2-40B4-BE49-F238E27FC236}">
                <a16:creationId xmlns:a16="http://schemas.microsoft.com/office/drawing/2014/main" id="{F38379E7-A52F-4BD0-9E33-6F1994EAF9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28" y="497605"/>
            <a:ext cx="1282878" cy="71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5945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hoto 5">
    <p:bg>
      <p:bgPr>
        <a:solidFill>
          <a:srgbClr val="2015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6182B9E3-65C1-4944-AC40-4636511C1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63181"/>
            <a:ext cx="12188825" cy="3094819"/>
          </a:xfrm>
          <a:prstGeom prst="rect">
            <a:avLst/>
          </a:prstGeom>
        </p:spPr>
      </p:pic>
      <p:sp>
        <p:nvSpPr>
          <p:cNvPr id="33" name="テキスト プレースホルダー 6"/>
          <p:cNvSpPr>
            <a:spLocks noGrp="1"/>
          </p:cNvSpPr>
          <p:nvPr>
            <p:ph type="body" sz="quarter" idx="11" hasCustomPrompt="1"/>
          </p:nvPr>
        </p:nvSpPr>
        <p:spPr>
          <a:xfrm>
            <a:off x="649261" y="2615044"/>
            <a:ext cx="5564188" cy="381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>
                <a:solidFill>
                  <a:srgbClr val="FFFFFF"/>
                </a:solidFill>
              </a:rPr>
              <a:t>Date 18pt (e.g., October 1, 2015)</a:t>
            </a:r>
          </a:p>
        </p:txBody>
      </p:sp>
      <p:sp>
        <p:nvSpPr>
          <p:cNvPr id="55" name="テキスト プレースホルダー 6"/>
          <p:cNvSpPr>
            <a:spLocks noGrp="1"/>
          </p:cNvSpPr>
          <p:nvPr>
            <p:ph type="body" sz="quarter" idx="12" hasCustomPrompt="1"/>
          </p:nvPr>
        </p:nvSpPr>
        <p:spPr>
          <a:xfrm>
            <a:off x="649261" y="3152747"/>
            <a:ext cx="5564188" cy="28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>
                <a:solidFill>
                  <a:srgbClr val="FFFFFF"/>
                </a:solidFill>
              </a:rPr>
              <a:t>Presenter 18pt</a:t>
            </a:r>
          </a:p>
        </p:txBody>
      </p:sp>
      <p:sp>
        <p:nvSpPr>
          <p:cNvPr id="56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49261" y="3444629"/>
            <a:ext cx="5564188" cy="28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>
                <a:solidFill>
                  <a:srgbClr val="FFFFFF"/>
                </a:solidFill>
              </a:rPr>
              <a:t>Title 18pt</a:t>
            </a: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5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649261" y="3737350"/>
            <a:ext cx="5564188" cy="28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>
                <a:solidFill>
                  <a:srgbClr val="FFFFFF"/>
                </a:solidFill>
              </a:rPr>
              <a:t>Department / Company name 18pt</a:t>
            </a: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58" name="タイトル 1"/>
          <p:cNvSpPr>
            <a:spLocks noGrp="1"/>
          </p:cNvSpPr>
          <p:nvPr>
            <p:ph type="title" hasCustomPrompt="1"/>
          </p:nvPr>
        </p:nvSpPr>
        <p:spPr>
          <a:xfrm>
            <a:off x="649261" y="1789200"/>
            <a:ext cx="10916165" cy="5232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Presentation Title, Arial 30pt Title Case</a:t>
            </a:r>
            <a:endParaRPr kumimoji="1" lang="ja-JP" altLang="en-US" dirty="0"/>
          </a:p>
        </p:txBody>
      </p:sp>
      <p:sp>
        <p:nvSpPr>
          <p:cNvPr id="30" name="フッター プレースホルダー 2"/>
          <p:cNvSpPr>
            <a:spLocks noGrp="1"/>
          </p:cNvSpPr>
          <p:nvPr userDrawn="1"/>
        </p:nvSpPr>
        <p:spPr>
          <a:xfrm>
            <a:off x="8360401" y="183314"/>
            <a:ext cx="3247665" cy="240033"/>
          </a:xfrm>
          <a:prstGeom prst="rect">
            <a:avLst/>
          </a:prstGeom>
        </p:spPr>
        <p:txBody>
          <a:bodyPr vert="horz" wrap="none" lIns="0" tIns="0" rIns="18000" bIns="720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lang="en-US" altLang="ja-JP" sz="800" kern="1200" smtClean="0">
                <a:solidFill>
                  <a:srgbClr val="FFFFFF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sz="1200" b="0" baseline="0" dirty="0">
                <a:solidFill>
                  <a:schemeClr val="bg1"/>
                </a:solidFill>
                <a:latin typeface="+mj-lt"/>
                <a:ea typeface="+mj-ea"/>
                <a:cs typeface="Arial" panose="020B0604020202020204" pitchFamily="34" charset="0"/>
              </a:rPr>
              <a:t>Internal Use Only</a:t>
            </a:r>
            <a:endParaRPr lang="en-US" altLang="ja-JP" sz="1200" b="0" dirty="0">
              <a:solidFill>
                <a:schemeClr val="bg1"/>
              </a:solidFill>
              <a:latin typeface="+mj-lt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B4933A8A-592B-414C-963B-4BE19BC2E3E8}"/>
              </a:ext>
            </a:extLst>
          </p:cNvPr>
          <p:cNvGrpSpPr/>
          <p:nvPr userDrawn="1"/>
        </p:nvGrpSpPr>
        <p:grpSpPr>
          <a:xfrm>
            <a:off x="-994259" y="0"/>
            <a:ext cx="823920" cy="6857448"/>
            <a:chOff x="-994259" y="0"/>
            <a:chExt cx="823920" cy="6819676"/>
          </a:xfrm>
        </p:grpSpPr>
        <p:sp>
          <p:nvSpPr>
            <p:cNvPr id="35" name="Rectangle 33">
              <a:extLst>
                <a:ext uri="{FF2B5EF4-FFF2-40B4-BE49-F238E27FC236}">
                  <a16:creationId xmlns:a16="http://schemas.microsoft.com/office/drawing/2014/main" id="{721C6979-B996-4B34-908F-90BDF9D092B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913489" y="0"/>
              <a:ext cx="743150" cy="68134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</a:pPr>
              <a:r>
                <a:rPr lang="en-US" altLang="ja-JP" sz="900" dirty="0"/>
                <a:t>Cyan</a:t>
              </a:r>
            </a:p>
          </p:txBody>
        </p:sp>
        <p:sp>
          <p:nvSpPr>
            <p:cNvPr id="36" name="Rectangle 30">
              <a:extLst>
                <a:ext uri="{FF2B5EF4-FFF2-40B4-BE49-F238E27FC236}">
                  <a16:creationId xmlns:a16="http://schemas.microsoft.com/office/drawing/2014/main" id="{A3FA8268-4098-451E-BB6D-168A50A2FBC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913490" y="2042809"/>
              <a:ext cx="743150" cy="681349"/>
            </a:xfrm>
            <a:prstGeom prst="rect">
              <a:avLst/>
            </a:prstGeom>
            <a:solidFill>
              <a:srgbClr val="FFFFFF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</a:pPr>
              <a:r>
                <a:rPr lang="en-US" sz="900" dirty="0">
                  <a:solidFill>
                    <a:srgbClr val="4B4F54"/>
                  </a:solidFill>
                </a:rPr>
                <a:t>White</a:t>
              </a:r>
            </a:p>
          </p:txBody>
        </p:sp>
        <p:sp>
          <p:nvSpPr>
            <p:cNvPr id="37" name="Rectangle 31">
              <a:extLst>
                <a:ext uri="{FF2B5EF4-FFF2-40B4-BE49-F238E27FC236}">
                  <a16:creationId xmlns:a16="http://schemas.microsoft.com/office/drawing/2014/main" id="{D9493941-F671-4F77-A2A3-89B0572AEC0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917627" y="681348"/>
              <a:ext cx="743150" cy="681349"/>
            </a:xfrm>
            <a:prstGeom prst="rect">
              <a:avLst/>
            </a:prstGeom>
            <a:solidFill>
              <a:srgbClr val="2D2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</a:pPr>
              <a:r>
                <a:rPr lang="en-US" sz="900" dirty="0"/>
                <a:t>Gray</a:t>
              </a:r>
            </a:p>
          </p:txBody>
        </p:sp>
        <p:sp>
          <p:nvSpPr>
            <p:cNvPr id="38" name="Rectangle 39">
              <a:extLst>
                <a:ext uri="{FF2B5EF4-FFF2-40B4-BE49-F238E27FC236}">
                  <a16:creationId xmlns:a16="http://schemas.microsoft.com/office/drawing/2014/main" id="{5908BDCD-EC3F-41C5-A944-0DFBA9022B9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913490" y="2724157"/>
              <a:ext cx="743150" cy="68134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</a:pPr>
              <a:r>
                <a:rPr lang="en-US" sz="900" dirty="0"/>
                <a:t>Magenta</a:t>
              </a:r>
            </a:p>
          </p:txBody>
        </p:sp>
        <p:sp>
          <p:nvSpPr>
            <p:cNvPr id="39" name="Rectangle 41">
              <a:extLst>
                <a:ext uri="{FF2B5EF4-FFF2-40B4-BE49-F238E27FC236}">
                  <a16:creationId xmlns:a16="http://schemas.microsoft.com/office/drawing/2014/main" id="{79537F11-F815-4DC5-AB00-FDB2D017850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913490" y="4087970"/>
              <a:ext cx="743150" cy="68134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</a:pPr>
              <a:r>
                <a:rPr lang="en-US" sz="900" dirty="0"/>
                <a:t>Turquoise</a:t>
              </a:r>
            </a:p>
          </p:txBody>
        </p:sp>
        <p:sp>
          <p:nvSpPr>
            <p:cNvPr id="40" name="Rectangle 42">
              <a:extLst>
                <a:ext uri="{FF2B5EF4-FFF2-40B4-BE49-F238E27FC236}">
                  <a16:creationId xmlns:a16="http://schemas.microsoft.com/office/drawing/2014/main" id="{DCA4EB6D-6F60-4C67-9417-602B1802F76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913490" y="4765237"/>
              <a:ext cx="743150" cy="68134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</a:pPr>
              <a:r>
                <a:rPr lang="en-US" sz="900" dirty="0"/>
                <a:t>Green</a:t>
              </a:r>
            </a:p>
          </p:txBody>
        </p:sp>
        <p:sp>
          <p:nvSpPr>
            <p:cNvPr id="41" name="Rectangle 43">
              <a:extLst>
                <a:ext uri="{FF2B5EF4-FFF2-40B4-BE49-F238E27FC236}">
                  <a16:creationId xmlns:a16="http://schemas.microsoft.com/office/drawing/2014/main" id="{D055B7AA-9C6C-4914-9C8A-F455A5F718F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913490" y="5451781"/>
              <a:ext cx="743150" cy="681349"/>
            </a:xfrm>
            <a:prstGeom prst="rect">
              <a:avLst/>
            </a:prstGeom>
            <a:solidFill>
              <a:srgbClr val="EED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</a:pPr>
              <a:r>
                <a:rPr lang="en-US" sz="900" dirty="0"/>
                <a:t>Yellow</a:t>
              </a:r>
            </a:p>
          </p:txBody>
        </p:sp>
        <p:sp>
          <p:nvSpPr>
            <p:cNvPr id="42" name="TextBox 58">
              <a:extLst>
                <a:ext uri="{FF2B5EF4-FFF2-40B4-BE49-F238E27FC236}">
                  <a16:creationId xmlns:a16="http://schemas.microsoft.com/office/drawing/2014/main" id="{320917A4-E224-44AA-99B5-60284D33F506}"/>
                </a:ext>
              </a:extLst>
            </p:cNvPr>
            <p:cNvSpPr txBox="1"/>
            <p:nvPr userDrawn="1"/>
          </p:nvSpPr>
          <p:spPr>
            <a:xfrm>
              <a:off x="-990122" y="2260341"/>
              <a:ext cx="628050" cy="59999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1">
              <a:noAutofit/>
            </a:bodyPr>
            <a:lstStyle/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tx1"/>
                  </a:solidFill>
                </a:rPr>
                <a:t>R	255</a:t>
              </a:r>
            </a:p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tx1"/>
                  </a:solidFill>
                </a:rPr>
                <a:t>G	255</a:t>
              </a:r>
            </a:p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tx1"/>
                  </a:solidFill>
                </a:rPr>
                <a:t>B	255</a:t>
              </a:r>
            </a:p>
          </p:txBody>
        </p:sp>
        <p:sp>
          <p:nvSpPr>
            <p:cNvPr id="43" name="TextBox 59">
              <a:extLst>
                <a:ext uri="{FF2B5EF4-FFF2-40B4-BE49-F238E27FC236}">
                  <a16:creationId xmlns:a16="http://schemas.microsoft.com/office/drawing/2014/main" id="{A92D81AE-30DA-4D47-97DC-C84F414B3F90}"/>
                </a:ext>
              </a:extLst>
            </p:cNvPr>
            <p:cNvSpPr txBox="1"/>
            <p:nvPr userDrawn="1"/>
          </p:nvSpPr>
          <p:spPr>
            <a:xfrm>
              <a:off x="-994259" y="896067"/>
              <a:ext cx="628050" cy="59999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1">
              <a:noAutofit/>
            </a:bodyPr>
            <a:lstStyle/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R	</a:t>
              </a:r>
              <a:r>
                <a:rPr lang="en-US" altLang="ja-JP" sz="900" dirty="0">
                  <a:solidFill>
                    <a:schemeClr val="bg1"/>
                  </a:solidFill>
                </a:rPr>
                <a:t>45</a:t>
              </a:r>
            </a:p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G	</a:t>
              </a:r>
              <a:r>
                <a:rPr lang="en-US" altLang="ja-JP" sz="900" dirty="0">
                  <a:solidFill>
                    <a:schemeClr val="bg1"/>
                  </a:solidFill>
                </a:rPr>
                <a:t>45</a:t>
              </a:r>
              <a:endParaRPr lang="en-US" sz="900" dirty="0">
                <a:solidFill>
                  <a:schemeClr val="bg1"/>
                </a:solidFill>
              </a:endParaRPr>
            </a:p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B	</a:t>
              </a:r>
              <a:r>
                <a:rPr lang="en-US" altLang="ja-JP" sz="900" dirty="0">
                  <a:solidFill>
                    <a:schemeClr val="bg1"/>
                  </a:solidFill>
                </a:rPr>
                <a:t>45</a:t>
              </a:r>
              <a:endParaRPr lang="en-US" sz="900" dirty="0">
                <a:solidFill>
                  <a:schemeClr val="bg1"/>
                </a:solidFill>
              </a:endParaRPr>
            </a:p>
          </p:txBody>
        </p:sp>
        <p:sp>
          <p:nvSpPr>
            <p:cNvPr id="44" name="TextBox 60">
              <a:extLst>
                <a:ext uri="{FF2B5EF4-FFF2-40B4-BE49-F238E27FC236}">
                  <a16:creationId xmlns:a16="http://schemas.microsoft.com/office/drawing/2014/main" id="{0037562B-AE7D-4FAE-9B36-E5BD1EB2BBE0}"/>
                </a:ext>
              </a:extLst>
            </p:cNvPr>
            <p:cNvSpPr txBox="1"/>
            <p:nvPr userDrawn="1"/>
          </p:nvSpPr>
          <p:spPr>
            <a:xfrm>
              <a:off x="-990121" y="208422"/>
              <a:ext cx="628050" cy="59999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1">
              <a:noAutofit/>
            </a:bodyPr>
            <a:lstStyle/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R	0</a:t>
              </a:r>
            </a:p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G	169</a:t>
              </a:r>
            </a:p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B	224</a:t>
              </a:r>
            </a:p>
          </p:txBody>
        </p:sp>
        <p:sp>
          <p:nvSpPr>
            <p:cNvPr id="45" name="TextBox 62">
              <a:extLst>
                <a:ext uri="{FF2B5EF4-FFF2-40B4-BE49-F238E27FC236}">
                  <a16:creationId xmlns:a16="http://schemas.microsoft.com/office/drawing/2014/main" id="{14E638D7-F185-476F-9B9B-7A4213FC3D7B}"/>
                </a:ext>
              </a:extLst>
            </p:cNvPr>
            <p:cNvSpPr txBox="1"/>
            <p:nvPr userDrawn="1"/>
          </p:nvSpPr>
          <p:spPr>
            <a:xfrm>
              <a:off x="-990121" y="2948548"/>
              <a:ext cx="628050" cy="59999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1">
              <a:noAutofit/>
            </a:bodyPr>
            <a:lstStyle/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R	218</a:t>
              </a:r>
            </a:p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G	24</a:t>
              </a:r>
            </a:p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B	132</a:t>
              </a:r>
            </a:p>
          </p:txBody>
        </p:sp>
        <p:sp>
          <p:nvSpPr>
            <p:cNvPr id="46" name="TextBox 64">
              <a:extLst>
                <a:ext uri="{FF2B5EF4-FFF2-40B4-BE49-F238E27FC236}">
                  <a16:creationId xmlns:a16="http://schemas.microsoft.com/office/drawing/2014/main" id="{B3D3A05A-2D29-4085-89F5-9A5A8A87DDFA}"/>
                </a:ext>
              </a:extLst>
            </p:cNvPr>
            <p:cNvSpPr txBox="1"/>
            <p:nvPr userDrawn="1"/>
          </p:nvSpPr>
          <p:spPr>
            <a:xfrm>
              <a:off x="-990122" y="4316618"/>
              <a:ext cx="628050" cy="59999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1">
              <a:noAutofit/>
            </a:bodyPr>
            <a:lstStyle/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R	0</a:t>
              </a:r>
            </a:p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G	178</a:t>
              </a:r>
            </a:p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B	169</a:t>
              </a:r>
            </a:p>
          </p:txBody>
        </p:sp>
        <p:sp>
          <p:nvSpPr>
            <p:cNvPr id="47" name="TextBox 65">
              <a:extLst>
                <a:ext uri="{FF2B5EF4-FFF2-40B4-BE49-F238E27FC236}">
                  <a16:creationId xmlns:a16="http://schemas.microsoft.com/office/drawing/2014/main" id="{3A8A81AF-FF63-471E-B8E4-BD34A5598F70}"/>
                </a:ext>
              </a:extLst>
            </p:cNvPr>
            <p:cNvSpPr txBox="1"/>
            <p:nvPr userDrawn="1"/>
          </p:nvSpPr>
          <p:spPr>
            <a:xfrm>
              <a:off x="-990122" y="5000652"/>
              <a:ext cx="628050" cy="59999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1">
              <a:noAutofit/>
            </a:bodyPr>
            <a:lstStyle/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R	120</a:t>
              </a:r>
            </a:p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G	190</a:t>
              </a:r>
            </a:p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B	32</a:t>
              </a:r>
            </a:p>
          </p:txBody>
        </p:sp>
        <p:sp>
          <p:nvSpPr>
            <p:cNvPr id="48" name="TextBox 66">
              <a:extLst>
                <a:ext uri="{FF2B5EF4-FFF2-40B4-BE49-F238E27FC236}">
                  <a16:creationId xmlns:a16="http://schemas.microsoft.com/office/drawing/2014/main" id="{6D013557-7B94-4AFB-A651-AF6EE945208D}"/>
                </a:ext>
              </a:extLst>
            </p:cNvPr>
            <p:cNvSpPr txBox="1"/>
            <p:nvPr userDrawn="1"/>
          </p:nvSpPr>
          <p:spPr>
            <a:xfrm>
              <a:off x="-990122" y="5684689"/>
              <a:ext cx="628050" cy="59999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1">
              <a:noAutofit/>
            </a:bodyPr>
            <a:lstStyle/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R	238</a:t>
              </a:r>
            </a:p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G	220</a:t>
              </a:r>
            </a:p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B	0</a:t>
              </a:r>
            </a:p>
          </p:txBody>
        </p:sp>
        <p:sp>
          <p:nvSpPr>
            <p:cNvPr id="49" name="Rectangle 43">
              <a:extLst>
                <a:ext uri="{FF2B5EF4-FFF2-40B4-BE49-F238E27FC236}">
                  <a16:creationId xmlns:a16="http://schemas.microsoft.com/office/drawing/2014/main" id="{31F503B5-9B06-4AE0-9FB3-3A42CD3001C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913490" y="6138327"/>
              <a:ext cx="743150" cy="68134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</a:pPr>
              <a:r>
                <a:rPr lang="en-US" sz="900" dirty="0"/>
                <a:t>Orange</a:t>
              </a:r>
            </a:p>
          </p:txBody>
        </p:sp>
        <p:sp>
          <p:nvSpPr>
            <p:cNvPr id="50" name="TextBox 66">
              <a:extLst>
                <a:ext uri="{FF2B5EF4-FFF2-40B4-BE49-F238E27FC236}">
                  <a16:creationId xmlns:a16="http://schemas.microsoft.com/office/drawing/2014/main" id="{9C9512D9-7F69-468D-898F-92DC9DA16937}"/>
                </a:ext>
              </a:extLst>
            </p:cNvPr>
            <p:cNvSpPr txBox="1"/>
            <p:nvPr userDrawn="1"/>
          </p:nvSpPr>
          <p:spPr>
            <a:xfrm>
              <a:off x="-990121" y="6388997"/>
              <a:ext cx="628050" cy="430399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1">
              <a:noAutofit/>
            </a:bodyPr>
            <a:lstStyle/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R	255</a:t>
              </a:r>
            </a:p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G	106</a:t>
              </a:r>
            </a:p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B	19</a:t>
              </a:r>
            </a:p>
          </p:txBody>
        </p:sp>
        <p:sp>
          <p:nvSpPr>
            <p:cNvPr id="51" name="Rectangle 40">
              <a:extLst>
                <a:ext uri="{FF2B5EF4-FFF2-40B4-BE49-F238E27FC236}">
                  <a16:creationId xmlns:a16="http://schemas.microsoft.com/office/drawing/2014/main" id="{25486EB8-3C3B-4594-B657-CA2FD384602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917627" y="3401424"/>
              <a:ext cx="743150" cy="68134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</a:pPr>
              <a:r>
                <a:rPr lang="en-US" sz="900" dirty="0"/>
                <a:t>Purple</a:t>
              </a:r>
            </a:p>
          </p:txBody>
        </p:sp>
        <p:sp>
          <p:nvSpPr>
            <p:cNvPr id="52" name="TextBox 63">
              <a:extLst>
                <a:ext uri="{FF2B5EF4-FFF2-40B4-BE49-F238E27FC236}">
                  <a16:creationId xmlns:a16="http://schemas.microsoft.com/office/drawing/2014/main" id="{E9A279D4-F6BC-4975-82F4-FFBF65F22414}"/>
                </a:ext>
              </a:extLst>
            </p:cNvPr>
            <p:cNvSpPr txBox="1"/>
            <p:nvPr userDrawn="1"/>
          </p:nvSpPr>
          <p:spPr>
            <a:xfrm>
              <a:off x="-990122" y="3632581"/>
              <a:ext cx="628050" cy="59999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1">
              <a:noAutofit/>
            </a:bodyPr>
            <a:lstStyle/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altLang="ja-JP" sz="900" dirty="0">
                  <a:solidFill>
                    <a:schemeClr val="bg1"/>
                  </a:solidFill>
                </a:rPr>
                <a:t>R	128</a:t>
              </a:r>
            </a:p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altLang="ja-JP" sz="900" dirty="0">
                  <a:solidFill>
                    <a:schemeClr val="bg1"/>
                  </a:solidFill>
                </a:rPr>
                <a:t>G	49</a:t>
              </a:r>
            </a:p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altLang="ja-JP" sz="900" dirty="0">
                  <a:solidFill>
                    <a:schemeClr val="bg1"/>
                  </a:solidFill>
                </a:rPr>
                <a:t>B	167</a:t>
              </a:r>
            </a:p>
          </p:txBody>
        </p:sp>
        <p:sp>
          <p:nvSpPr>
            <p:cNvPr id="53" name="Rectangle 31">
              <a:extLst>
                <a:ext uri="{FF2B5EF4-FFF2-40B4-BE49-F238E27FC236}">
                  <a16:creationId xmlns:a16="http://schemas.microsoft.com/office/drawing/2014/main" id="{1BEF876C-972A-4198-8B59-4984479FE4B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917627" y="1362697"/>
              <a:ext cx="743150" cy="68134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</a:pPr>
              <a:r>
                <a:rPr lang="en-US" sz="900" dirty="0">
                  <a:solidFill>
                    <a:schemeClr val="tx1"/>
                  </a:solidFill>
                </a:rPr>
                <a:t>Light Gray</a:t>
              </a:r>
            </a:p>
          </p:txBody>
        </p:sp>
        <p:sp>
          <p:nvSpPr>
            <p:cNvPr id="54" name="TextBox 59">
              <a:extLst>
                <a:ext uri="{FF2B5EF4-FFF2-40B4-BE49-F238E27FC236}">
                  <a16:creationId xmlns:a16="http://schemas.microsoft.com/office/drawing/2014/main" id="{14852620-064B-4E78-B74F-A26EFAB29F34}"/>
                </a:ext>
              </a:extLst>
            </p:cNvPr>
            <p:cNvSpPr txBox="1"/>
            <p:nvPr userDrawn="1"/>
          </p:nvSpPr>
          <p:spPr>
            <a:xfrm>
              <a:off x="-994259" y="1577416"/>
              <a:ext cx="628050" cy="59999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1">
              <a:noAutofit/>
            </a:bodyPr>
            <a:lstStyle/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tx1"/>
                  </a:solidFill>
                </a:rPr>
                <a:t>R	</a:t>
              </a:r>
              <a:r>
                <a:rPr lang="en-US" altLang="ja-JP" sz="900" dirty="0">
                  <a:solidFill>
                    <a:schemeClr val="tx1"/>
                  </a:solidFill>
                </a:rPr>
                <a:t>244</a:t>
              </a:r>
            </a:p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tx1"/>
                  </a:solidFill>
                </a:rPr>
                <a:t>G	</a:t>
              </a:r>
              <a:r>
                <a:rPr lang="en-US" altLang="ja-JP" sz="900" dirty="0">
                  <a:solidFill>
                    <a:schemeClr val="tx1"/>
                  </a:solidFill>
                </a:rPr>
                <a:t>244</a:t>
              </a:r>
              <a:endParaRPr lang="en-US" sz="900" dirty="0">
                <a:solidFill>
                  <a:schemeClr val="tx1"/>
                </a:solidFill>
              </a:endParaRPr>
            </a:p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tx1"/>
                  </a:solidFill>
                </a:rPr>
                <a:t>B	</a:t>
              </a:r>
              <a:r>
                <a:rPr lang="en-US" altLang="ja-JP" sz="900" dirty="0">
                  <a:solidFill>
                    <a:schemeClr val="tx1"/>
                  </a:solidFill>
                </a:rPr>
                <a:t>244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31" name="図 30">
            <a:extLst>
              <a:ext uri="{FF2B5EF4-FFF2-40B4-BE49-F238E27FC236}">
                <a16:creationId xmlns:a16="http://schemas.microsoft.com/office/drawing/2014/main" id="{BE95BC69-7D6B-49F0-A3C1-C7EA334657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28" y="497605"/>
            <a:ext cx="1282878" cy="71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8186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hoto 6">
    <p:bg>
      <p:bgPr>
        <a:solidFill>
          <a:srgbClr val="2015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27657BF2-56AF-4779-B5A2-2B481AB674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63181"/>
            <a:ext cx="12188825" cy="3094819"/>
          </a:xfrm>
          <a:prstGeom prst="rect">
            <a:avLst/>
          </a:prstGeom>
        </p:spPr>
      </p:pic>
      <p:sp>
        <p:nvSpPr>
          <p:cNvPr id="33" name="テキスト プレースホルダー 6"/>
          <p:cNvSpPr>
            <a:spLocks noGrp="1"/>
          </p:cNvSpPr>
          <p:nvPr>
            <p:ph type="body" sz="quarter" idx="11" hasCustomPrompt="1"/>
          </p:nvPr>
        </p:nvSpPr>
        <p:spPr>
          <a:xfrm>
            <a:off x="649261" y="2615044"/>
            <a:ext cx="5564188" cy="381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>
                <a:solidFill>
                  <a:srgbClr val="FFFFFF"/>
                </a:solidFill>
              </a:rPr>
              <a:t>Date 18pt (e.g., October 1, 2015)</a:t>
            </a:r>
          </a:p>
        </p:txBody>
      </p:sp>
      <p:sp>
        <p:nvSpPr>
          <p:cNvPr id="55" name="テキスト プレースホルダー 6"/>
          <p:cNvSpPr>
            <a:spLocks noGrp="1"/>
          </p:cNvSpPr>
          <p:nvPr>
            <p:ph type="body" sz="quarter" idx="12" hasCustomPrompt="1"/>
          </p:nvPr>
        </p:nvSpPr>
        <p:spPr>
          <a:xfrm>
            <a:off x="649261" y="3152747"/>
            <a:ext cx="5564188" cy="28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>
                <a:solidFill>
                  <a:srgbClr val="FFFFFF"/>
                </a:solidFill>
              </a:rPr>
              <a:t>Presenter 18pt</a:t>
            </a:r>
          </a:p>
        </p:txBody>
      </p:sp>
      <p:sp>
        <p:nvSpPr>
          <p:cNvPr id="56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49261" y="3444629"/>
            <a:ext cx="5564188" cy="28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>
                <a:solidFill>
                  <a:srgbClr val="FFFFFF"/>
                </a:solidFill>
              </a:rPr>
              <a:t>Title 18pt</a:t>
            </a: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5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649261" y="3737350"/>
            <a:ext cx="5564188" cy="28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>
                <a:solidFill>
                  <a:srgbClr val="FFFFFF"/>
                </a:solidFill>
              </a:rPr>
              <a:t>Department / Company name 18pt</a:t>
            </a: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58" name="タイトル 1"/>
          <p:cNvSpPr>
            <a:spLocks noGrp="1"/>
          </p:cNvSpPr>
          <p:nvPr>
            <p:ph type="title" hasCustomPrompt="1"/>
          </p:nvPr>
        </p:nvSpPr>
        <p:spPr>
          <a:xfrm>
            <a:off x="649261" y="1789200"/>
            <a:ext cx="10916165" cy="5232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Presentation Title, Arial 30pt Title Case</a:t>
            </a:r>
            <a:endParaRPr kumimoji="1" lang="ja-JP" altLang="en-US" dirty="0"/>
          </a:p>
        </p:txBody>
      </p:sp>
      <p:sp>
        <p:nvSpPr>
          <p:cNvPr id="31" name="フッター プレースホルダー 2"/>
          <p:cNvSpPr>
            <a:spLocks noGrp="1"/>
          </p:cNvSpPr>
          <p:nvPr userDrawn="1"/>
        </p:nvSpPr>
        <p:spPr>
          <a:xfrm>
            <a:off x="8360401" y="183314"/>
            <a:ext cx="3247665" cy="240033"/>
          </a:xfrm>
          <a:prstGeom prst="rect">
            <a:avLst/>
          </a:prstGeom>
        </p:spPr>
        <p:txBody>
          <a:bodyPr vert="horz" wrap="none" lIns="0" tIns="0" rIns="18000" bIns="720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lang="en-US" altLang="ja-JP" sz="800" kern="1200" smtClean="0">
                <a:solidFill>
                  <a:srgbClr val="FFFFFF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sz="1200" b="0" baseline="0" dirty="0">
                <a:solidFill>
                  <a:schemeClr val="bg1"/>
                </a:solidFill>
                <a:latin typeface="+mj-lt"/>
                <a:ea typeface="+mj-ea"/>
                <a:cs typeface="Arial" panose="020B0604020202020204" pitchFamily="34" charset="0"/>
              </a:rPr>
              <a:t>Internal Use Only</a:t>
            </a:r>
            <a:endParaRPr lang="en-US" altLang="ja-JP" sz="1200" b="0" dirty="0">
              <a:solidFill>
                <a:schemeClr val="bg1"/>
              </a:solidFill>
              <a:latin typeface="+mj-lt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85AF9821-6B85-4344-9AEF-2F36072E153C}"/>
              </a:ext>
            </a:extLst>
          </p:cNvPr>
          <p:cNvGrpSpPr/>
          <p:nvPr userDrawn="1"/>
        </p:nvGrpSpPr>
        <p:grpSpPr>
          <a:xfrm>
            <a:off x="-994259" y="0"/>
            <a:ext cx="823920" cy="6857448"/>
            <a:chOff x="-994259" y="0"/>
            <a:chExt cx="823920" cy="6819676"/>
          </a:xfrm>
        </p:grpSpPr>
        <p:sp>
          <p:nvSpPr>
            <p:cNvPr id="12" name="Rectangle 33">
              <a:extLst>
                <a:ext uri="{FF2B5EF4-FFF2-40B4-BE49-F238E27FC236}">
                  <a16:creationId xmlns:a16="http://schemas.microsoft.com/office/drawing/2014/main" id="{F90EBECE-1433-4B9E-A11C-2B18EB69280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913489" y="0"/>
              <a:ext cx="743150" cy="68134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</a:pPr>
              <a:r>
                <a:rPr lang="en-US" altLang="ja-JP" sz="900" dirty="0"/>
                <a:t>Cyan</a:t>
              </a:r>
            </a:p>
          </p:txBody>
        </p:sp>
        <p:sp>
          <p:nvSpPr>
            <p:cNvPr id="13" name="Rectangle 30">
              <a:extLst>
                <a:ext uri="{FF2B5EF4-FFF2-40B4-BE49-F238E27FC236}">
                  <a16:creationId xmlns:a16="http://schemas.microsoft.com/office/drawing/2014/main" id="{9A7F30F6-5E1F-4C36-B27C-FDD8CF86735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913490" y="2042809"/>
              <a:ext cx="743150" cy="681349"/>
            </a:xfrm>
            <a:prstGeom prst="rect">
              <a:avLst/>
            </a:prstGeom>
            <a:solidFill>
              <a:srgbClr val="FFFFFF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</a:pPr>
              <a:r>
                <a:rPr lang="en-US" sz="900" dirty="0">
                  <a:solidFill>
                    <a:srgbClr val="4B4F54"/>
                  </a:solidFill>
                </a:rPr>
                <a:t>White</a:t>
              </a:r>
            </a:p>
          </p:txBody>
        </p:sp>
        <p:sp>
          <p:nvSpPr>
            <p:cNvPr id="14" name="Rectangle 31">
              <a:extLst>
                <a:ext uri="{FF2B5EF4-FFF2-40B4-BE49-F238E27FC236}">
                  <a16:creationId xmlns:a16="http://schemas.microsoft.com/office/drawing/2014/main" id="{AB0C2E57-4E41-45B9-9052-4838CAA71A9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917627" y="681348"/>
              <a:ext cx="743150" cy="681349"/>
            </a:xfrm>
            <a:prstGeom prst="rect">
              <a:avLst/>
            </a:prstGeom>
            <a:solidFill>
              <a:srgbClr val="2D2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</a:pPr>
              <a:r>
                <a:rPr lang="en-US" sz="900" dirty="0"/>
                <a:t>Gray</a:t>
              </a:r>
            </a:p>
          </p:txBody>
        </p:sp>
        <p:sp>
          <p:nvSpPr>
            <p:cNvPr id="15" name="Rectangle 39">
              <a:extLst>
                <a:ext uri="{FF2B5EF4-FFF2-40B4-BE49-F238E27FC236}">
                  <a16:creationId xmlns:a16="http://schemas.microsoft.com/office/drawing/2014/main" id="{1E313F56-610A-44A0-A026-DE63B3E9F0F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913490" y="2724157"/>
              <a:ext cx="743150" cy="68134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</a:pPr>
              <a:r>
                <a:rPr lang="en-US" sz="900" dirty="0"/>
                <a:t>Magenta</a:t>
              </a:r>
            </a:p>
          </p:txBody>
        </p:sp>
        <p:sp>
          <p:nvSpPr>
            <p:cNvPr id="16" name="Rectangle 41">
              <a:extLst>
                <a:ext uri="{FF2B5EF4-FFF2-40B4-BE49-F238E27FC236}">
                  <a16:creationId xmlns:a16="http://schemas.microsoft.com/office/drawing/2014/main" id="{455E3715-C1CE-494F-9498-3D8F006F782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913490" y="4087970"/>
              <a:ext cx="743150" cy="68134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</a:pPr>
              <a:r>
                <a:rPr lang="en-US" sz="900" dirty="0"/>
                <a:t>Turquoise</a:t>
              </a:r>
            </a:p>
          </p:txBody>
        </p:sp>
        <p:sp>
          <p:nvSpPr>
            <p:cNvPr id="17" name="Rectangle 42">
              <a:extLst>
                <a:ext uri="{FF2B5EF4-FFF2-40B4-BE49-F238E27FC236}">
                  <a16:creationId xmlns:a16="http://schemas.microsoft.com/office/drawing/2014/main" id="{2164F0D1-4532-459D-937F-EA3D295D8C4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913490" y="4765237"/>
              <a:ext cx="743150" cy="68134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</a:pPr>
              <a:r>
                <a:rPr lang="en-US" sz="900" dirty="0"/>
                <a:t>Green</a:t>
              </a:r>
            </a:p>
          </p:txBody>
        </p:sp>
        <p:sp>
          <p:nvSpPr>
            <p:cNvPr id="18" name="Rectangle 43">
              <a:extLst>
                <a:ext uri="{FF2B5EF4-FFF2-40B4-BE49-F238E27FC236}">
                  <a16:creationId xmlns:a16="http://schemas.microsoft.com/office/drawing/2014/main" id="{0BDD11AD-EA15-44D3-A104-6494A51356C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913490" y="5451781"/>
              <a:ext cx="743150" cy="681349"/>
            </a:xfrm>
            <a:prstGeom prst="rect">
              <a:avLst/>
            </a:prstGeom>
            <a:solidFill>
              <a:srgbClr val="EED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</a:pPr>
              <a:r>
                <a:rPr lang="en-US" sz="900" dirty="0"/>
                <a:t>Yellow</a:t>
              </a:r>
            </a:p>
          </p:txBody>
        </p:sp>
        <p:sp>
          <p:nvSpPr>
            <p:cNvPr id="19" name="TextBox 58">
              <a:extLst>
                <a:ext uri="{FF2B5EF4-FFF2-40B4-BE49-F238E27FC236}">
                  <a16:creationId xmlns:a16="http://schemas.microsoft.com/office/drawing/2014/main" id="{E2DEC53F-B38A-41A0-B872-234C440C6C45}"/>
                </a:ext>
              </a:extLst>
            </p:cNvPr>
            <p:cNvSpPr txBox="1"/>
            <p:nvPr userDrawn="1"/>
          </p:nvSpPr>
          <p:spPr>
            <a:xfrm>
              <a:off x="-990122" y="2260341"/>
              <a:ext cx="628050" cy="59999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1">
              <a:noAutofit/>
            </a:bodyPr>
            <a:lstStyle/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tx1"/>
                  </a:solidFill>
                </a:rPr>
                <a:t>R	255</a:t>
              </a:r>
            </a:p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tx1"/>
                  </a:solidFill>
                </a:rPr>
                <a:t>G	255</a:t>
              </a:r>
            </a:p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tx1"/>
                  </a:solidFill>
                </a:rPr>
                <a:t>B	255</a:t>
              </a:r>
            </a:p>
          </p:txBody>
        </p:sp>
        <p:sp>
          <p:nvSpPr>
            <p:cNvPr id="20" name="TextBox 59">
              <a:extLst>
                <a:ext uri="{FF2B5EF4-FFF2-40B4-BE49-F238E27FC236}">
                  <a16:creationId xmlns:a16="http://schemas.microsoft.com/office/drawing/2014/main" id="{24147201-525C-480D-9072-37309DC315AC}"/>
                </a:ext>
              </a:extLst>
            </p:cNvPr>
            <p:cNvSpPr txBox="1"/>
            <p:nvPr userDrawn="1"/>
          </p:nvSpPr>
          <p:spPr>
            <a:xfrm>
              <a:off x="-994259" y="896067"/>
              <a:ext cx="628050" cy="59999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1">
              <a:noAutofit/>
            </a:bodyPr>
            <a:lstStyle/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R	</a:t>
              </a:r>
              <a:r>
                <a:rPr lang="en-US" altLang="ja-JP" sz="900" dirty="0">
                  <a:solidFill>
                    <a:schemeClr val="bg1"/>
                  </a:solidFill>
                </a:rPr>
                <a:t>45</a:t>
              </a:r>
            </a:p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G	</a:t>
              </a:r>
              <a:r>
                <a:rPr lang="en-US" altLang="ja-JP" sz="900" dirty="0">
                  <a:solidFill>
                    <a:schemeClr val="bg1"/>
                  </a:solidFill>
                </a:rPr>
                <a:t>45</a:t>
              </a:r>
              <a:endParaRPr lang="en-US" sz="900" dirty="0">
                <a:solidFill>
                  <a:schemeClr val="bg1"/>
                </a:solidFill>
              </a:endParaRPr>
            </a:p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B	</a:t>
              </a:r>
              <a:r>
                <a:rPr lang="en-US" altLang="ja-JP" sz="900" dirty="0">
                  <a:solidFill>
                    <a:schemeClr val="bg1"/>
                  </a:solidFill>
                </a:rPr>
                <a:t>45</a:t>
              </a:r>
              <a:endParaRPr lang="en-US" sz="900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60">
              <a:extLst>
                <a:ext uri="{FF2B5EF4-FFF2-40B4-BE49-F238E27FC236}">
                  <a16:creationId xmlns:a16="http://schemas.microsoft.com/office/drawing/2014/main" id="{ECFAD5FD-B839-452D-A17F-5FE475A43915}"/>
                </a:ext>
              </a:extLst>
            </p:cNvPr>
            <p:cNvSpPr txBox="1"/>
            <p:nvPr userDrawn="1"/>
          </p:nvSpPr>
          <p:spPr>
            <a:xfrm>
              <a:off x="-990121" y="208422"/>
              <a:ext cx="628050" cy="59999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1">
              <a:noAutofit/>
            </a:bodyPr>
            <a:lstStyle/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R	0</a:t>
              </a:r>
            </a:p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G	169</a:t>
              </a:r>
            </a:p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B	224</a:t>
              </a:r>
            </a:p>
          </p:txBody>
        </p:sp>
        <p:sp>
          <p:nvSpPr>
            <p:cNvPr id="22" name="TextBox 62">
              <a:extLst>
                <a:ext uri="{FF2B5EF4-FFF2-40B4-BE49-F238E27FC236}">
                  <a16:creationId xmlns:a16="http://schemas.microsoft.com/office/drawing/2014/main" id="{1981BE66-514C-457D-8498-064BA0FDF507}"/>
                </a:ext>
              </a:extLst>
            </p:cNvPr>
            <p:cNvSpPr txBox="1"/>
            <p:nvPr userDrawn="1"/>
          </p:nvSpPr>
          <p:spPr>
            <a:xfrm>
              <a:off x="-990121" y="2948548"/>
              <a:ext cx="628050" cy="59999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1">
              <a:noAutofit/>
            </a:bodyPr>
            <a:lstStyle/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R	218</a:t>
              </a:r>
            </a:p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G	24</a:t>
              </a:r>
            </a:p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B	132</a:t>
              </a:r>
            </a:p>
          </p:txBody>
        </p:sp>
        <p:sp>
          <p:nvSpPr>
            <p:cNvPr id="23" name="TextBox 64">
              <a:extLst>
                <a:ext uri="{FF2B5EF4-FFF2-40B4-BE49-F238E27FC236}">
                  <a16:creationId xmlns:a16="http://schemas.microsoft.com/office/drawing/2014/main" id="{89E1A959-7A9E-4C62-8C39-DFD1D4168EDF}"/>
                </a:ext>
              </a:extLst>
            </p:cNvPr>
            <p:cNvSpPr txBox="1"/>
            <p:nvPr userDrawn="1"/>
          </p:nvSpPr>
          <p:spPr>
            <a:xfrm>
              <a:off x="-990122" y="4316618"/>
              <a:ext cx="628050" cy="59999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1">
              <a:noAutofit/>
            </a:bodyPr>
            <a:lstStyle/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R	0</a:t>
              </a:r>
            </a:p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G	178</a:t>
              </a:r>
            </a:p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B	169</a:t>
              </a:r>
            </a:p>
          </p:txBody>
        </p:sp>
        <p:sp>
          <p:nvSpPr>
            <p:cNvPr id="24" name="TextBox 65">
              <a:extLst>
                <a:ext uri="{FF2B5EF4-FFF2-40B4-BE49-F238E27FC236}">
                  <a16:creationId xmlns:a16="http://schemas.microsoft.com/office/drawing/2014/main" id="{D8743C66-6D95-493A-8817-7DE7FC2350D7}"/>
                </a:ext>
              </a:extLst>
            </p:cNvPr>
            <p:cNvSpPr txBox="1"/>
            <p:nvPr userDrawn="1"/>
          </p:nvSpPr>
          <p:spPr>
            <a:xfrm>
              <a:off x="-990122" y="5000652"/>
              <a:ext cx="628050" cy="59999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1">
              <a:noAutofit/>
            </a:bodyPr>
            <a:lstStyle/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R	120</a:t>
              </a:r>
            </a:p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G	190</a:t>
              </a:r>
            </a:p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B	32</a:t>
              </a:r>
            </a:p>
          </p:txBody>
        </p:sp>
        <p:sp>
          <p:nvSpPr>
            <p:cNvPr id="25" name="TextBox 66">
              <a:extLst>
                <a:ext uri="{FF2B5EF4-FFF2-40B4-BE49-F238E27FC236}">
                  <a16:creationId xmlns:a16="http://schemas.microsoft.com/office/drawing/2014/main" id="{E77CA3F6-1560-4D18-B2ED-96DA18EEB8E4}"/>
                </a:ext>
              </a:extLst>
            </p:cNvPr>
            <p:cNvSpPr txBox="1"/>
            <p:nvPr userDrawn="1"/>
          </p:nvSpPr>
          <p:spPr>
            <a:xfrm>
              <a:off x="-990122" y="5684689"/>
              <a:ext cx="628050" cy="59999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1">
              <a:noAutofit/>
            </a:bodyPr>
            <a:lstStyle/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R	238</a:t>
              </a:r>
            </a:p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G	220</a:t>
              </a:r>
            </a:p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B	0</a:t>
              </a:r>
            </a:p>
          </p:txBody>
        </p:sp>
        <p:sp>
          <p:nvSpPr>
            <p:cNvPr id="26" name="Rectangle 43">
              <a:extLst>
                <a:ext uri="{FF2B5EF4-FFF2-40B4-BE49-F238E27FC236}">
                  <a16:creationId xmlns:a16="http://schemas.microsoft.com/office/drawing/2014/main" id="{3A8B0931-DAEE-4DEF-800C-43E9700A1A8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913490" y="6138327"/>
              <a:ext cx="743150" cy="68134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</a:pPr>
              <a:r>
                <a:rPr lang="en-US" sz="900" dirty="0"/>
                <a:t>Orange</a:t>
              </a:r>
            </a:p>
          </p:txBody>
        </p:sp>
        <p:sp>
          <p:nvSpPr>
            <p:cNvPr id="27" name="TextBox 66">
              <a:extLst>
                <a:ext uri="{FF2B5EF4-FFF2-40B4-BE49-F238E27FC236}">
                  <a16:creationId xmlns:a16="http://schemas.microsoft.com/office/drawing/2014/main" id="{AB7B8B0B-E22C-428A-9D55-09B64A3CEB0A}"/>
                </a:ext>
              </a:extLst>
            </p:cNvPr>
            <p:cNvSpPr txBox="1"/>
            <p:nvPr userDrawn="1"/>
          </p:nvSpPr>
          <p:spPr>
            <a:xfrm>
              <a:off x="-990121" y="6388997"/>
              <a:ext cx="628050" cy="430399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1">
              <a:noAutofit/>
            </a:bodyPr>
            <a:lstStyle/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R	255</a:t>
              </a:r>
            </a:p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G	106</a:t>
              </a:r>
            </a:p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B	19</a:t>
              </a:r>
            </a:p>
          </p:txBody>
        </p:sp>
        <p:sp>
          <p:nvSpPr>
            <p:cNvPr id="28" name="Rectangle 40">
              <a:extLst>
                <a:ext uri="{FF2B5EF4-FFF2-40B4-BE49-F238E27FC236}">
                  <a16:creationId xmlns:a16="http://schemas.microsoft.com/office/drawing/2014/main" id="{23D96F7E-B82B-4512-8BEC-A17E2B13032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917627" y="3401424"/>
              <a:ext cx="743150" cy="68134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</a:pPr>
              <a:r>
                <a:rPr lang="en-US" sz="900" dirty="0"/>
                <a:t>Purple</a:t>
              </a:r>
            </a:p>
          </p:txBody>
        </p:sp>
        <p:sp>
          <p:nvSpPr>
            <p:cNvPr id="29" name="TextBox 63">
              <a:extLst>
                <a:ext uri="{FF2B5EF4-FFF2-40B4-BE49-F238E27FC236}">
                  <a16:creationId xmlns:a16="http://schemas.microsoft.com/office/drawing/2014/main" id="{451D2D7C-2BAE-43E1-B720-3041033A809F}"/>
                </a:ext>
              </a:extLst>
            </p:cNvPr>
            <p:cNvSpPr txBox="1"/>
            <p:nvPr userDrawn="1"/>
          </p:nvSpPr>
          <p:spPr>
            <a:xfrm>
              <a:off x="-990122" y="3632581"/>
              <a:ext cx="628050" cy="59999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1">
              <a:noAutofit/>
            </a:bodyPr>
            <a:lstStyle/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altLang="ja-JP" sz="900" dirty="0">
                  <a:solidFill>
                    <a:schemeClr val="bg1"/>
                  </a:solidFill>
                </a:rPr>
                <a:t>R	128</a:t>
              </a:r>
            </a:p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altLang="ja-JP" sz="900" dirty="0">
                  <a:solidFill>
                    <a:schemeClr val="bg1"/>
                  </a:solidFill>
                </a:rPr>
                <a:t>G	49</a:t>
              </a:r>
            </a:p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altLang="ja-JP" sz="900" dirty="0">
                  <a:solidFill>
                    <a:schemeClr val="bg1"/>
                  </a:solidFill>
                </a:rPr>
                <a:t>B	167</a:t>
              </a:r>
            </a:p>
          </p:txBody>
        </p:sp>
        <p:sp>
          <p:nvSpPr>
            <p:cNvPr id="30" name="Rectangle 31">
              <a:extLst>
                <a:ext uri="{FF2B5EF4-FFF2-40B4-BE49-F238E27FC236}">
                  <a16:creationId xmlns:a16="http://schemas.microsoft.com/office/drawing/2014/main" id="{F513E630-3D0D-4B84-9818-E3E4EDA9946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917627" y="1362697"/>
              <a:ext cx="743150" cy="68134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</a:pPr>
              <a:r>
                <a:rPr lang="en-US" sz="900" dirty="0">
                  <a:solidFill>
                    <a:schemeClr val="tx1"/>
                  </a:solidFill>
                </a:rPr>
                <a:t>Light Gray</a:t>
              </a:r>
            </a:p>
          </p:txBody>
        </p:sp>
        <p:sp>
          <p:nvSpPr>
            <p:cNvPr id="32" name="TextBox 59">
              <a:extLst>
                <a:ext uri="{FF2B5EF4-FFF2-40B4-BE49-F238E27FC236}">
                  <a16:creationId xmlns:a16="http://schemas.microsoft.com/office/drawing/2014/main" id="{B3F1FD3D-F1D8-44A6-85A0-8EEC50980BD7}"/>
                </a:ext>
              </a:extLst>
            </p:cNvPr>
            <p:cNvSpPr txBox="1"/>
            <p:nvPr userDrawn="1"/>
          </p:nvSpPr>
          <p:spPr>
            <a:xfrm>
              <a:off x="-994259" y="1577416"/>
              <a:ext cx="628050" cy="59999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1">
              <a:noAutofit/>
            </a:bodyPr>
            <a:lstStyle/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tx1"/>
                  </a:solidFill>
                </a:rPr>
                <a:t>R	</a:t>
              </a:r>
              <a:r>
                <a:rPr lang="en-US" altLang="ja-JP" sz="900" dirty="0">
                  <a:solidFill>
                    <a:schemeClr val="tx1"/>
                  </a:solidFill>
                </a:rPr>
                <a:t>244</a:t>
              </a:r>
            </a:p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tx1"/>
                  </a:solidFill>
                </a:rPr>
                <a:t>G	</a:t>
              </a:r>
              <a:r>
                <a:rPr lang="en-US" altLang="ja-JP" sz="900" dirty="0">
                  <a:solidFill>
                    <a:schemeClr val="tx1"/>
                  </a:solidFill>
                </a:rPr>
                <a:t>244</a:t>
              </a:r>
              <a:endParaRPr lang="en-US" sz="900" dirty="0">
                <a:solidFill>
                  <a:schemeClr val="tx1"/>
                </a:solidFill>
              </a:endParaRPr>
            </a:p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tx1"/>
                  </a:solidFill>
                </a:rPr>
                <a:t>B	</a:t>
              </a:r>
              <a:r>
                <a:rPr lang="en-US" altLang="ja-JP" sz="900" dirty="0">
                  <a:solidFill>
                    <a:schemeClr val="tx1"/>
                  </a:solidFill>
                </a:rPr>
                <a:t>244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34" name="図 33">
            <a:extLst>
              <a:ext uri="{FF2B5EF4-FFF2-40B4-BE49-F238E27FC236}">
                <a16:creationId xmlns:a16="http://schemas.microsoft.com/office/drawing/2014/main" id="{B56A6307-8E19-4D78-B5DD-5654DD7B3B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28" y="497605"/>
            <a:ext cx="1282878" cy="71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075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hoto 7">
    <p:bg>
      <p:bgPr>
        <a:solidFill>
          <a:srgbClr val="2015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8B13EFB6-3A66-48F8-AC4E-2B1EDF3A70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63181"/>
            <a:ext cx="12188825" cy="3094819"/>
          </a:xfrm>
          <a:prstGeom prst="rect">
            <a:avLst/>
          </a:prstGeom>
        </p:spPr>
      </p:pic>
      <p:sp>
        <p:nvSpPr>
          <p:cNvPr id="59" name="テキスト プレースホルダー 6"/>
          <p:cNvSpPr>
            <a:spLocks noGrp="1"/>
          </p:cNvSpPr>
          <p:nvPr>
            <p:ph type="body" sz="quarter" idx="11" hasCustomPrompt="1"/>
          </p:nvPr>
        </p:nvSpPr>
        <p:spPr>
          <a:xfrm>
            <a:off x="649261" y="2615044"/>
            <a:ext cx="5564188" cy="381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>
                <a:solidFill>
                  <a:srgbClr val="FFFFFF"/>
                </a:solidFill>
              </a:rPr>
              <a:t>Date 18pt (e.g., October 1, 2015)</a:t>
            </a:r>
          </a:p>
        </p:txBody>
      </p:sp>
      <p:sp>
        <p:nvSpPr>
          <p:cNvPr id="60" name="テキスト プレースホルダー 6"/>
          <p:cNvSpPr>
            <a:spLocks noGrp="1"/>
          </p:cNvSpPr>
          <p:nvPr>
            <p:ph type="body" sz="quarter" idx="12" hasCustomPrompt="1"/>
          </p:nvPr>
        </p:nvSpPr>
        <p:spPr>
          <a:xfrm>
            <a:off x="649261" y="3152747"/>
            <a:ext cx="5564188" cy="28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>
                <a:solidFill>
                  <a:srgbClr val="FFFFFF"/>
                </a:solidFill>
              </a:rPr>
              <a:t>Presenter 18pt</a:t>
            </a:r>
          </a:p>
        </p:txBody>
      </p:sp>
      <p:sp>
        <p:nvSpPr>
          <p:cNvPr id="61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49261" y="3444629"/>
            <a:ext cx="5564188" cy="28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>
                <a:solidFill>
                  <a:srgbClr val="FFFFFF"/>
                </a:solidFill>
              </a:rPr>
              <a:t>Title 18pt</a:t>
            </a: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649261" y="3737350"/>
            <a:ext cx="5564188" cy="28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>
                <a:solidFill>
                  <a:srgbClr val="FFFFFF"/>
                </a:solidFill>
              </a:rPr>
              <a:t>Department / Company name 18pt</a:t>
            </a: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63" name="タイトル 1"/>
          <p:cNvSpPr>
            <a:spLocks noGrp="1"/>
          </p:cNvSpPr>
          <p:nvPr>
            <p:ph type="title" hasCustomPrompt="1"/>
          </p:nvPr>
        </p:nvSpPr>
        <p:spPr>
          <a:xfrm>
            <a:off x="649261" y="1789200"/>
            <a:ext cx="10916165" cy="5232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Presentation Title, Arial 30pt Title Case</a:t>
            </a:r>
            <a:endParaRPr kumimoji="1" lang="ja-JP" altLang="en-US" dirty="0"/>
          </a:p>
        </p:txBody>
      </p:sp>
      <p:sp>
        <p:nvSpPr>
          <p:cNvPr id="31" name="フッター プレースホルダー 2"/>
          <p:cNvSpPr>
            <a:spLocks noGrp="1"/>
          </p:cNvSpPr>
          <p:nvPr userDrawn="1"/>
        </p:nvSpPr>
        <p:spPr>
          <a:xfrm>
            <a:off x="8360401" y="183314"/>
            <a:ext cx="3247665" cy="240033"/>
          </a:xfrm>
          <a:prstGeom prst="rect">
            <a:avLst/>
          </a:prstGeom>
        </p:spPr>
        <p:txBody>
          <a:bodyPr vert="horz" wrap="none" lIns="0" tIns="0" rIns="18000" bIns="720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lang="en-US" altLang="ja-JP" sz="800" kern="1200" smtClean="0">
                <a:solidFill>
                  <a:srgbClr val="FFFFFF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sz="1200" b="0" baseline="0" dirty="0">
                <a:solidFill>
                  <a:schemeClr val="bg1"/>
                </a:solidFill>
                <a:latin typeface="+mj-lt"/>
                <a:ea typeface="+mj-ea"/>
                <a:cs typeface="Arial" panose="020B0604020202020204" pitchFamily="34" charset="0"/>
              </a:rPr>
              <a:t>Internal Use Only</a:t>
            </a:r>
            <a:endParaRPr lang="en-US" altLang="ja-JP" sz="1200" b="0" dirty="0">
              <a:solidFill>
                <a:schemeClr val="bg1"/>
              </a:solidFill>
              <a:latin typeface="+mj-lt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6BE57038-AA56-499A-BB0A-B0A817EFB0B4}"/>
              </a:ext>
            </a:extLst>
          </p:cNvPr>
          <p:cNvGrpSpPr/>
          <p:nvPr userDrawn="1"/>
        </p:nvGrpSpPr>
        <p:grpSpPr>
          <a:xfrm>
            <a:off x="-994259" y="0"/>
            <a:ext cx="823920" cy="6857448"/>
            <a:chOff x="-994259" y="0"/>
            <a:chExt cx="823920" cy="6819676"/>
          </a:xfrm>
        </p:grpSpPr>
        <p:sp>
          <p:nvSpPr>
            <p:cNvPr id="12" name="Rectangle 33">
              <a:extLst>
                <a:ext uri="{FF2B5EF4-FFF2-40B4-BE49-F238E27FC236}">
                  <a16:creationId xmlns:a16="http://schemas.microsoft.com/office/drawing/2014/main" id="{0CB3BD78-3E56-4CB0-A650-90A3C3F8085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913489" y="0"/>
              <a:ext cx="743150" cy="68134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</a:pPr>
              <a:r>
                <a:rPr lang="en-US" altLang="ja-JP" sz="900" dirty="0"/>
                <a:t>Cyan</a:t>
              </a:r>
            </a:p>
          </p:txBody>
        </p:sp>
        <p:sp>
          <p:nvSpPr>
            <p:cNvPr id="13" name="Rectangle 30">
              <a:extLst>
                <a:ext uri="{FF2B5EF4-FFF2-40B4-BE49-F238E27FC236}">
                  <a16:creationId xmlns:a16="http://schemas.microsoft.com/office/drawing/2014/main" id="{60E1D06B-C8D7-46CB-A8DC-7911F1577C2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913490" y="2042809"/>
              <a:ext cx="743150" cy="681349"/>
            </a:xfrm>
            <a:prstGeom prst="rect">
              <a:avLst/>
            </a:prstGeom>
            <a:solidFill>
              <a:srgbClr val="FFFFFF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</a:pPr>
              <a:r>
                <a:rPr lang="en-US" sz="900" dirty="0">
                  <a:solidFill>
                    <a:srgbClr val="4B4F54"/>
                  </a:solidFill>
                </a:rPr>
                <a:t>White</a:t>
              </a:r>
            </a:p>
          </p:txBody>
        </p:sp>
        <p:sp>
          <p:nvSpPr>
            <p:cNvPr id="14" name="Rectangle 31">
              <a:extLst>
                <a:ext uri="{FF2B5EF4-FFF2-40B4-BE49-F238E27FC236}">
                  <a16:creationId xmlns:a16="http://schemas.microsoft.com/office/drawing/2014/main" id="{070747A8-2C07-4A4F-B589-55BF3BA071F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917627" y="681348"/>
              <a:ext cx="743150" cy="681349"/>
            </a:xfrm>
            <a:prstGeom prst="rect">
              <a:avLst/>
            </a:prstGeom>
            <a:solidFill>
              <a:srgbClr val="2D2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</a:pPr>
              <a:r>
                <a:rPr lang="en-US" sz="900" dirty="0"/>
                <a:t>Gray</a:t>
              </a:r>
            </a:p>
          </p:txBody>
        </p:sp>
        <p:sp>
          <p:nvSpPr>
            <p:cNvPr id="15" name="Rectangle 39">
              <a:extLst>
                <a:ext uri="{FF2B5EF4-FFF2-40B4-BE49-F238E27FC236}">
                  <a16:creationId xmlns:a16="http://schemas.microsoft.com/office/drawing/2014/main" id="{14A3CC18-4A61-4116-8FAB-AD3B0A8260A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913490" y="2724157"/>
              <a:ext cx="743150" cy="68134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</a:pPr>
              <a:r>
                <a:rPr lang="en-US" sz="900" dirty="0"/>
                <a:t>Magenta</a:t>
              </a:r>
            </a:p>
          </p:txBody>
        </p:sp>
        <p:sp>
          <p:nvSpPr>
            <p:cNvPr id="16" name="Rectangle 41">
              <a:extLst>
                <a:ext uri="{FF2B5EF4-FFF2-40B4-BE49-F238E27FC236}">
                  <a16:creationId xmlns:a16="http://schemas.microsoft.com/office/drawing/2014/main" id="{E259B305-F66B-471B-B1E7-5E2267224DC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913490" y="4087970"/>
              <a:ext cx="743150" cy="68134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</a:pPr>
              <a:r>
                <a:rPr lang="en-US" sz="900" dirty="0"/>
                <a:t>Turquoise</a:t>
              </a:r>
            </a:p>
          </p:txBody>
        </p:sp>
        <p:sp>
          <p:nvSpPr>
            <p:cNvPr id="17" name="Rectangle 42">
              <a:extLst>
                <a:ext uri="{FF2B5EF4-FFF2-40B4-BE49-F238E27FC236}">
                  <a16:creationId xmlns:a16="http://schemas.microsoft.com/office/drawing/2014/main" id="{5AB5FEA7-FF04-4BB0-B9B4-895B384A0C7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913490" y="4765237"/>
              <a:ext cx="743150" cy="68134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</a:pPr>
              <a:r>
                <a:rPr lang="en-US" sz="900" dirty="0"/>
                <a:t>Green</a:t>
              </a:r>
            </a:p>
          </p:txBody>
        </p:sp>
        <p:sp>
          <p:nvSpPr>
            <p:cNvPr id="18" name="Rectangle 43">
              <a:extLst>
                <a:ext uri="{FF2B5EF4-FFF2-40B4-BE49-F238E27FC236}">
                  <a16:creationId xmlns:a16="http://schemas.microsoft.com/office/drawing/2014/main" id="{ED6A3F1C-7231-487A-B5CD-185207605E4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913490" y="5451781"/>
              <a:ext cx="743150" cy="681349"/>
            </a:xfrm>
            <a:prstGeom prst="rect">
              <a:avLst/>
            </a:prstGeom>
            <a:solidFill>
              <a:srgbClr val="EED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</a:pPr>
              <a:r>
                <a:rPr lang="en-US" sz="900" dirty="0"/>
                <a:t>Yellow</a:t>
              </a:r>
            </a:p>
          </p:txBody>
        </p:sp>
        <p:sp>
          <p:nvSpPr>
            <p:cNvPr id="19" name="TextBox 58">
              <a:extLst>
                <a:ext uri="{FF2B5EF4-FFF2-40B4-BE49-F238E27FC236}">
                  <a16:creationId xmlns:a16="http://schemas.microsoft.com/office/drawing/2014/main" id="{CC062C19-01B3-42B5-AECB-4840286E53EF}"/>
                </a:ext>
              </a:extLst>
            </p:cNvPr>
            <p:cNvSpPr txBox="1"/>
            <p:nvPr userDrawn="1"/>
          </p:nvSpPr>
          <p:spPr>
            <a:xfrm>
              <a:off x="-990122" y="2260341"/>
              <a:ext cx="628050" cy="59999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1">
              <a:noAutofit/>
            </a:bodyPr>
            <a:lstStyle/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tx1"/>
                  </a:solidFill>
                </a:rPr>
                <a:t>R	255</a:t>
              </a:r>
            </a:p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tx1"/>
                  </a:solidFill>
                </a:rPr>
                <a:t>G	255</a:t>
              </a:r>
            </a:p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tx1"/>
                  </a:solidFill>
                </a:rPr>
                <a:t>B	255</a:t>
              </a:r>
            </a:p>
          </p:txBody>
        </p:sp>
        <p:sp>
          <p:nvSpPr>
            <p:cNvPr id="20" name="TextBox 59">
              <a:extLst>
                <a:ext uri="{FF2B5EF4-FFF2-40B4-BE49-F238E27FC236}">
                  <a16:creationId xmlns:a16="http://schemas.microsoft.com/office/drawing/2014/main" id="{D121274B-19F4-449A-8667-D18A94340663}"/>
                </a:ext>
              </a:extLst>
            </p:cNvPr>
            <p:cNvSpPr txBox="1"/>
            <p:nvPr userDrawn="1"/>
          </p:nvSpPr>
          <p:spPr>
            <a:xfrm>
              <a:off x="-994259" y="896067"/>
              <a:ext cx="628050" cy="59999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1">
              <a:noAutofit/>
            </a:bodyPr>
            <a:lstStyle/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R	</a:t>
              </a:r>
              <a:r>
                <a:rPr lang="en-US" altLang="ja-JP" sz="900" dirty="0">
                  <a:solidFill>
                    <a:schemeClr val="bg1"/>
                  </a:solidFill>
                </a:rPr>
                <a:t>45</a:t>
              </a:r>
            </a:p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G	</a:t>
              </a:r>
              <a:r>
                <a:rPr lang="en-US" altLang="ja-JP" sz="900" dirty="0">
                  <a:solidFill>
                    <a:schemeClr val="bg1"/>
                  </a:solidFill>
                </a:rPr>
                <a:t>45</a:t>
              </a:r>
              <a:endParaRPr lang="en-US" sz="900" dirty="0">
                <a:solidFill>
                  <a:schemeClr val="bg1"/>
                </a:solidFill>
              </a:endParaRPr>
            </a:p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B	</a:t>
              </a:r>
              <a:r>
                <a:rPr lang="en-US" altLang="ja-JP" sz="900" dirty="0">
                  <a:solidFill>
                    <a:schemeClr val="bg1"/>
                  </a:solidFill>
                </a:rPr>
                <a:t>45</a:t>
              </a:r>
              <a:endParaRPr lang="en-US" sz="900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60">
              <a:extLst>
                <a:ext uri="{FF2B5EF4-FFF2-40B4-BE49-F238E27FC236}">
                  <a16:creationId xmlns:a16="http://schemas.microsoft.com/office/drawing/2014/main" id="{286B7C44-256F-44B3-A46D-DBDE786CB280}"/>
                </a:ext>
              </a:extLst>
            </p:cNvPr>
            <p:cNvSpPr txBox="1"/>
            <p:nvPr userDrawn="1"/>
          </p:nvSpPr>
          <p:spPr>
            <a:xfrm>
              <a:off x="-990121" y="208422"/>
              <a:ext cx="628050" cy="59999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1">
              <a:noAutofit/>
            </a:bodyPr>
            <a:lstStyle/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R	0</a:t>
              </a:r>
            </a:p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G	169</a:t>
              </a:r>
            </a:p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B	224</a:t>
              </a:r>
            </a:p>
          </p:txBody>
        </p:sp>
        <p:sp>
          <p:nvSpPr>
            <p:cNvPr id="22" name="TextBox 62">
              <a:extLst>
                <a:ext uri="{FF2B5EF4-FFF2-40B4-BE49-F238E27FC236}">
                  <a16:creationId xmlns:a16="http://schemas.microsoft.com/office/drawing/2014/main" id="{96F3A22E-4F37-4899-AE1C-F92857365B54}"/>
                </a:ext>
              </a:extLst>
            </p:cNvPr>
            <p:cNvSpPr txBox="1"/>
            <p:nvPr userDrawn="1"/>
          </p:nvSpPr>
          <p:spPr>
            <a:xfrm>
              <a:off x="-990121" y="2948548"/>
              <a:ext cx="628050" cy="59999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1">
              <a:noAutofit/>
            </a:bodyPr>
            <a:lstStyle/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R	218</a:t>
              </a:r>
            </a:p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G	24</a:t>
              </a:r>
            </a:p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B	132</a:t>
              </a:r>
            </a:p>
          </p:txBody>
        </p:sp>
        <p:sp>
          <p:nvSpPr>
            <p:cNvPr id="23" name="TextBox 64">
              <a:extLst>
                <a:ext uri="{FF2B5EF4-FFF2-40B4-BE49-F238E27FC236}">
                  <a16:creationId xmlns:a16="http://schemas.microsoft.com/office/drawing/2014/main" id="{E1EFC8FB-FA3E-403A-BE5B-1DD2F833F45C}"/>
                </a:ext>
              </a:extLst>
            </p:cNvPr>
            <p:cNvSpPr txBox="1"/>
            <p:nvPr userDrawn="1"/>
          </p:nvSpPr>
          <p:spPr>
            <a:xfrm>
              <a:off x="-990122" y="4316618"/>
              <a:ext cx="628050" cy="59999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1">
              <a:noAutofit/>
            </a:bodyPr>
            <a:lstStyle/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R	0</a:t>
              </a:r>
            </a:p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G	178</a:t>
              </a:r>
            </a:p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B	169</a:t>
              </a:r>
            </a:p>
          </p:txBody>
        </p:sp>
        <p:sp>
          <p:nvSpPr>
            <p:cNvPr id="24" name="TextBox 65">
              <a:extLst>
                <a:ext uri="{FF2B5EF4-FFF2-40B4-BE49-F238E27FC236}">
                  <a16:creationId xmlns:a16="http://schemas.microsoft.com/office/drawing/2014/main" id="{29A95631-1C0E-4A03-9CD6-01E25E05024F}"/>
                </a:ext>
              </a:extLst>
            </p:cNvPr>
            <p:cNvSpPr txBox="1"/>
            <p:nvPr userDrawn="1"/>
          </p:nvSpPr>
          <p:spPr>
            <a:xfrm>
              <a:off x="-990122" y="5000652"/>
              <a:ext cx="628050" cy="59999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1">
              <a:noAutofit/>
            </a:bodyPr>
            <a:lstStyle/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R	120</a:t>
              </a:r>
            </a:p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G	190</a:t>
              </a:r>
            </a:p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B	32</a:t>
              </a:r>
            </a:p>
          </p:txBody>
        </p:sp>
        <p:sp>
          <p:nvSpPr>
            <p:cNvPr id="25" name="TextBox 66">
              <a:extLst>
                <a:ext uri="{FF2B5EF4-FFF2-40B4-BE49-F238E27FC236}">
                  <a16:creationId xmlns:a16="http://schemas.microsoft.com/office/drawing/2014/main" id="{A8761C84-CCD0-4EAD-AEC8-A1FE492871FB}"/>
                </a:ext>
              </a:extLst>
            </p:cNvPr>
            <p:cNvSpPr txBox="1"/>
            <p:nvPr userDrawn="1"/>
          </p:nvSpPr>
          <p:spPr>
            <a:xfrm>
              <a:off x="-990122" y="5684689"/>
              <a:ext cx="628050" cy="59999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1">
              <a:noAutofit/>
            </a:bodyPr>
            <a:lstStyle/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R	238</a:t>
              </a:r>
            </a:p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G	220</a:t>
              </a:r>
            </a:p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B	0</a:t>
              </a:r>
            </a:p>
          </p:txBody>
        </p:sp>
        <p:sp>
          <p:nvSpPr>
            <p:cNvPr id="26" name="Rectangle 43">
              <a:extLst>
                <a:ext uri="{FF2B5EF4-FFF2-40B4-BE49-F238E27FC236}">
                  <a16:creationId xmlns:a16="http://schemas.microsoft.com/office/drawing/2014/main" id="{3B0CB54C-3590-4C10-A232-8A57133D67C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913490" y="6138327"/>
              <a:ext cx="743150" cy="68134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</a:pPr>
              <a:r>
                <a:rPr lang="en-US" sz="900" dirty="0"/>
                <a:t>Orange</a:t>
              </a:r>
            </a:p>
          </p:txBody>
        </p:sp>
        <p:sp>
          <p:nvSpPr>
            <p:cNvPr id="27" name="TextBox 66">
              <a:extLst>
                <a:ext uri="{FF2B5EF4-FFF2-40B4-BE49-F238E27FC236}">
                  <a16:creationId xmlns:a16="http://schemas.microsoft.com/office/drawing/2014/main" id="{54ECD015-1280-4936-BC82-45AB46F68020}"/>
                </a:ext>
              </a:extLst>
            </p:cNvPr>
            <p:cNvSpPr txBox="1"/>
            <p:nvPr userDrawn="1"/>
          </p:nvSpPr>
          <p:spPr>
            <a:xfrm>
              <a:off x="-990121" y="6388997"/>
              <a:ext cx="628050" cy="430399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1">
              <a:noAutofit/>
            </a:bodyPr>
            <a:lstStyle/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R	255</a:t>
              </a:r>
            </a:p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G	106</a:t>
              </a:r>
            </a:p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B	19</a:t>
              </a:r>
            </a:p>
          </p:txBody>
        </p:sp>
        <p:sp>
          <p:nvSpPr>
            <p:cNvPr id="28" name="Rectangle 40">
              <a:extLst>
                <a:ext uri="{FF2B5EF4-FFF2-40B4-BE49-F238E27FC236}">
                  <a16:creationId xmlns:a16="http://schemas.microsoft.com/office/drawing/2014/main" id="{96B417ED-6BF6-46AB-BD20-C4A08E8EDF5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917627" y="3401424"/>
              <a:ext cx="743150" cy="68134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</a:pPr>
              <a:r>
                <a:rPr lang="en-US" sz="900" dirty="0"/>
                <a:t>Purple</a:t>
              </a:r>
            </a:p>
          </p:txBody>
        </p:sp>
        <p:sp>
          <p:nvSpPr>
            <p:cNvPr id="29" name="TextBox 63">
              <a:extLst>
                <a:ext uri="{FF2B5EF4-FFF2-40B4-BE49-F238E27FC236}">
                  <a16:creationId xmlns:a16="http://schemas.microsoft.com/office/drawing/2014/main" id="{B1497C42-5538-49BF-A944-8FC5AF1B4AAF}"/>
                </a:ext>
              </a:extLst>
            </p:cNvPr>
            <p:cNvSpPr txBox="1"/>
            <p:nvPr userDrawn="1"/>
          </p:nvSpPr>
          <p:spPr>
            <a:xfrm>
              <a:off x="-990122" y="3632581"/>
              <a:ext cx="628050" cy="59999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1">
              <a:noAutofit/>
            </a:bodyPr>
            <a:lstStyle/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altLang="ja-JP" sz="900" dirty="0">
                  <a:solidFill>
                    <a:schemeClr val="bg1"/>
                  </a:solidFill>
                </a:rPr>
                <a:t>R	128</a:t>
              </a:r>
            </a:p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altLang="ja-JP" sz="900" dirty="0">
                  <a:solidFill>
                    <a:schemeClr val="bg1"/>
                  </a:solidFill>
                </a:rPr>
                <a:t>G	49</a:t>
              </a:r>
            </a:p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altLang="ja-JP" sz="900" dirty="0">
                  <a:solidFill>
                    <a:schemeClr val="bg1"/>
                  </a:solidFill>
                </a:rPr>
                <a:t>B	167</a:t>
              </a:r>
            </a:p>
          </p:txBody>
        </p:sp>
        <p:sp>
          <p:nvSpPr>
            <p:cNvPr id="30" name="Rectangle 31">
              <a:extLst>
                <a:ext uri="{FF2B5EF4-FFF2-40B4-BE49-F238E27FC236}">
                  <a16:creationId xmlns:a16="http://schemas.microsoft.com/office/drawing/2014/main" id="{6795AFCF-0D9B-43D4-BCAF-DB4E243466D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917627" y="1362697"/>
              <a:ext cx="743150" cy="68134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</a:pPr>
              <a:r>
                <a:rPr lang="en-US" sz="900" dirty="0">
                  <a:solidFill>
                    <a:schemeClr val="tx1"/>
                  </a:solidFill>
                </a:rPr>
                <a:t>Light Gray</a:t>
              </a:r>
            </a:p>
          </p:txBody>
        </p:sp>
        <p:sp>
          <p:nvSpPr>
            <p:cNvPr id="32" name="TextBox 59">
              <a:extLst>
                <a:ext uri="{FF2B5EF4-FFF2-40B4-BE49-F238E27FC236}">
                  <a16:creationId xmlns:a16="http://schemas.microsoft.com/office/drawing/2014/main" id="{A3B402C7-7052-4975-93B9-F56A9981E0EC}"/>
                </a:ext>
              </a:extLst>
            </p:cNvPr>
            <p:cNvSpPr txBox="1"/>
            <p:nvPr userDrawn="1"/>
          </p:nvSpPr>
          <p:spPr>
            <a:xfrm>
              <a:off x="-994259" y="1577416"/>
              <a:ext cx="628050" cy="59999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1">
              <a:noAutofit/>
            </a:bodyPr>
            <a:lstStyle/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tx1"/>
                  </a:solidFill>
                </a:rPr>
                <a:t>R	</a:t>
              </a:r>
              <a:r>
                <a:rPr lang="en-US" altLang="ja-JP" sz="900" dirty="0">
                  <a:solidFill>
                    <a:schemeClr val="tx1"/>
                  </a:solidFill>
                </a:rPr>
                <a:t>244</a:t>
              </a:r>
            </a:p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tx1"/>
                  </a:solidFill>
                </a:rPr>
                <a:t>G	</a:t>
              </a:r>
              <a:r>
                <a:rPr lang="en-US" altLang="ja-JP" sz="900" dirty="0">
                  <a:solidFill>
                    <a:schemeClr val="tx1"/>
                  </a:solidFill>
                </a:rPr>
                <a:t>244</a:t>
              </a:r>
              <a:endParaRPr lang="en-US" sz="900" dirty="0">
                <a:solidFill>
                  <a:schemeClr val="tx1"/>
                </a:solidFill>
              </a:endParaRPr>
            </a:p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tx1"/>
                  </a:solidFill>
                </a:rPr>
                <a:t>B	</a:t>
              </a:r>
              <a:r>
                <a:rPr lang="en-US" altLang="ja-JP" sz="900" dirty="0">
                  <a:solidFill>
                    <a:schemeClr val="tx1"/>
                  </a:solidFill>
                </a:rPr>
                <a:t>244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33" name="図 32">
            <a:extLst>
              <a:ext uri="{FF2B5EF4-FFF2-40B4-BE49-F238E27FC236}">
                <a16:creationId xmlns:a16="http://schemas.microsoft.com/office/drawing/2014/main" id="{663610A9-D5FB-43AC-B10E-78458E1262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28" y="497605"/>
            <a:ext cx="1282878" cy="71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0416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プレースホルダー 9"/>
          <p:cNvSpPr>
            <a:spLocks noGrp="1"/>
          </p:cNvSpPr>
          <p:nvPr>
            <p:ph type="body" sz="quarter" idx="14" hasCustomPrompt="1"/>
          </p:nvPr>
        </p:nvSpPr>
        <p:spPr>
          <a:xfrm>
            <a:off x="654051" y="1382712"/>
            <a:ext cx="10157690" cy="4791259"/>
          </a:xfrm>
          <a:prstGeom prst="rect">
            <a:avLst/>
          </a:prstGeom>
        </p:spPr>
        <p:txBody>
          <a:bodyPr/>
          <a:lstStyle>
            <a:lvl1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Tx/>
              <a:buFont typeface="+mj-lt"/>
              <a:buAutoNum type="arabicPeriod"/>
              <a:tabLst>
                <a:tab pos="10744200" algn="dec"/>
              </a:tabLst>
              <a:defRPr baseline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type text 24pt</a:t>
            </a:r>
            <a:r>
              <a:rPr kumimoji="1" lang="ja-JP" altLang="en-US" dirty="0"/>
              <a:t>  ･････････････････････････････････････････････････</a:t>
            </a:r>
            <a:endParaRPr kumimoji="1" lang="en-US" altLang="ja-JP" dirty="0"/>
          </a:p>
          <a:p>
            <a:pPr lvl="0"/>
            <a:r>
              <a:rPr kumimoji="1" lang="en-US" altLang="ja-JP" dirty="0"/>
              <a:t>type text 24pt</a:t>
            </a:r>
            <a:r>
              <a:rPr kumimoji="1" lang="ja-JP" altLang="en-US" dirty="0"/>
              <a:t>  ･････････････････････････････････････････････････</a:t>
            </a:r>
            <a:endParaRPr kumimoji="1" lang="en-US" altLang="ja-JP" dirty="0"/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Tx/>
              <a:buFont typeface="+mj-lt"/>
              <a:buAutoNum type="arabicPeriod"/>
              <a:tabLst>
                <a:tab pos="10744200" algn="dec"/>
              </a:tabLst>
              <a:defRPr/>
            </a:pPr>
            <a:r>
              <a:rPr kumimoji="1" lang="en-US" altLang="ja-JP" dirty="0"/>
              <a:t>type text 24pt</a:t>
            </a:r>
            <a:r>
              <a:rPr kumimoji="1" lang="ja-JP" altLang="en-US" dirty="0"/>
              <a:t>  ･････････････････････････････････････････････････</a:t>
            </a:r>
            <a:endParaRPr kumimoji="1" lang="en-US" altLang="ja-JP" dirty="0"/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Tx/>
              <a:buFont typeface="+mj-lt"/>
              <a:buAutoNum type="arabicPeriod"/>
              <a:tabLst>
                <a:tab pos="10744200" algn="dec"/>
              </a:tabLst>
              <a:defRPr/>
            </a:pPr>
            <a:r>
              <a:rPr kumimoji="1" lang="en-US" altLang="ja-JP" dirty="0"/>
              <a:t>type text 24pt</a:t>
            </a:r>
            <a:r>
              <a:rPr kumimoji="1" lang="ja-JP" altLang="en-US" dirty="0"/>
              <a:t>  ･････････････････････････････････････････････････</a:t>
            </a:r>
            <a:endParaRPr kumimoji="1" lang="en-US" altLang="ja-JP" dirty="0"/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Tx/>
              <a:buFont typeface="+mj-lt"/>
              <a:buAutoNum type="arabicPeriod"/>
              <a:tabLst>
                <a:tab pos="10744200" algn="dec"/>
              </a:tabLst>
              <a:defRPr/>
            </a:pPr>
            <a:r>
              <a:rPr kumimoji="1" lang="en-US" altLang="ja-JP" dirty="0"/>
              <a:t>type text 24pt</a:t>
            </a:r>
            <a:r>
              <a:rPr kumimoji="1" lang="ja-JP" altLang="en-US" dirty="0"/>
              <a:t>  ･････････････････････････････････････････････････</a:t>
            </a:r>
            <a:endParaRPr kumimoji="1" lang="en-US" altLang="ja-JP" dirty="0"/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Tx/>
              <a:buFont typeface="+mj-lt"/>
              <a:buAutoNum type="arabicPeriod"/>
              <a:tabLst>
                <a:tab pos="10744200" algn="dec"/>
              </a:tabLst>
              <a:defRPr/>
            </a:pPr>
            <a:r>
              <a:rPr kumimoji="1" lang="en-US" altLang="ja-JP" dirty="0"/>
              <a:t>type text 24pt</a:t>
            </a:r>
            <a:r>
              <a:rPr kumimoji="1" lang="ja-JP" altLang="en-US" dirty="0"/>
              <a:t>  ･････････････････････････････････････････････････</a:t>
            </a:r>
            <a:endParaRPr kumimoji="1" lang="en-US" altLang="ja-JP" dirty="0"/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Tx/>
              <a:buFont typeface="+mj-lt"/>
              <a:buAutoNum type="arabicPeriod"/>
              <a:tabLst>
                <a:tab pos="10744200" algn="dec"/>
              </a:tabLst>
              <a:defRPr/>
            </a:pPr>
            <a:r>
              <a:rPr kumimoji="1" lang="en-US" altLang="ja-JP" dirty="0"/>
              <a:t>type text 24pt</a:t>
            </a:r>
            <a:r>
              <a:rPr kumimoji="1" lang="ja-JP" altLang="en-US" dirty="0"/>
              <a:t>  ･････････････････････････････････････････････････</a:t>
            </a:r>
            <a:endParaRPr kumimoji="1" lang="en-US" altLang="ja-JP" dirty="0"/>
          </a:p>
          <a:p>
            <a:pPr lvl="0"/>
            <a:endParaRPr kumimoji="1" lang="en-US" altLang="ja-JP" dirty="0"/>
          </a:p>
        </p:txBody>
      </p:sp>
      <p:sp>
        <p:nvSpPr>
          <p:cNvPr id="12" name="テキスト プレースホルダー 9"/>
          <p:cNvSpPr>
            <a:spLocks noGrp="1"/>
          </p:cNvSpPr>
          <p:nvPr>
            <p:ph type="body" sz="quarter" idx="15" hasCustomPrompt="1"/>
          </p:nvPr>
        </p:nvSpPr>
        <p:spPr>
          <a:xfrm>
            <a:off x="10806545" y="1382713"/>
            <a:ext cx="774268" cy="4794682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600"/>
              </a:spcBef>
              <a:buNone/>
              <a:tabLst>
                <a:tab pos="10744200" algn="dec"/>
              </a:tabLst>
              <a:defRPr baseline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1</a:t>
            </a:r>
          </a:p>
          <a:p>
            <a:pPr lvl="0"/>
            <a:r>
              <a:rPr kumimoji="1" lang="en-US" altLang="ja-JP" dirty="0"/>
              <a:t>4</a:t>
            </a:r>
          </a:p>
          <a:p>
            <a:pPr lvl="0"/>
            <a:r>
              <a:rPr kumimoji="1" lang="en-US" altLang="ja-JP" dirty="0"/>
              <a:t>6</a:t>
            </a:r>
          </a:p>
          <a:p>
            <a:pPr lvl="0"/>
            <a:r>
              <a:rPr kumimoji="1" lang="en-US" altLang="ja-JP" dirty="0"/>
              <a:t>9</a:t>
            </a:r>
          </a:p>
          <a:p>
            <a:pPr lvl="0"/>
            <a:r>
              <a:rPr kumimoji="1" lang="en-US" altLang="ja-JP" dirty="0"/>
              <a:t>14</a:t>
            </a:r>
          </a:p>
          <a:p>
            <a:pPr lvl="0"/>
            <a:r>
              <a:rPr kumimoji="1" lang="en-US" altLang="ja-JP" dirty="0"/>
              <a:t>18</a:t>
            </a:r>
          </a:p>
          <a:p>
            <a:pPr lvl="0"/>
            <a:r>
              <a:rPr kumimoji="1" lang="en-US" altLang="ja-JP" dirty="0"/>
              <a:t>20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Table of Contents, Arial 30pt Title Case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931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テキスト プレースホルダー 3"/>
          <p:cNvSpPr>
            <a:spLocks noGrp="1"/>
          </p:cNvSpPr>
          <p:nvPr>
            <p:ph type="body" sz="quarter" idx="13" hasCustomPrompt="1"/>
          </p:nvPr>
        </p:nvSpPr>
        <p:spPr>
          <a:xfrm>
            <a:off x="670214" y="1382713"/>
            <a:ext cx="10905835" cy="4794682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kumimoji="1" lang="en-US" altLang="ja-JP" dirty="0"/>
              <a:t>Body text, Arial 24pt</a:t>
            </a:r>
          </a:p>
          <a:p>
            <a:pPr lvl="1"/>
            <a:r>
              <a:rPr lang="en-US" altLang="ja-JP" dirty="0"/>
              <a:t>Second level</a:t>
            </a:r>
            <a:endParaRPr lang="ja-JP" altLang="en-US" dirty="0"/>
          </a:p>
          <a:p>
            <a:pPr lvl="2"/>
            <a:r>
              <a:rPr lang="en-US" altLang="ja-JP" dirty="0"/>
              <a:t>Third level</a:t>
            </a:r>
            <a:endParaRPr lang="ja-JP" altLang="en-US" dirty="0"/>
          </a:p>
          <a:p>
            <a:pPr lvl="3"/>
            <a:r>
              <a:rPr lang="en-US" altLang="ja-JP" dirty="0"/>
              <a:t>Fourth level</a:t>
            </a:r>
            <a:endParaRPr lang="ja-JP" altLang="en-US" dirty="0"/>
          </a:p>
          <a:p>
            <a:pPr lvl="4"/>
            <a:r>
              <a:rPr lang="en-US" altLang="ja-JP" dirty="0"/>
              <a:t>Fifth level</a:t>
            </a:r>
            <a:endParaRPr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Headline, Arial 30pt Title Case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8089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フッター プレースホルダー 2"/>
          <p:cNvSpPr>
            <a:spLocks noGrp="1"/>
          </p:cNvSpPr>
          <p:nvPr/>
        </p:nvSpPr>
        <p:spPr>
          <a:xfrm>
            <a:off x="654117" y="6455259"/>
            <a:ext cx="4997843" cy="240033"/>
          </a:xfrm>
          <a:prstGeom prst="rect">
            <a:avLst/>
          </a:prstGeom>
        </p:spPr>
        <p:txBody>
          <a:bodyPr vert="horz" wrap="none" lIns="0" tIns="0" rIns="18000" bIns="720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lang="en-US" altLang="ja-JP" sz="800" kern="1200" smtClean="0">
                <a:solidFill>
                  <a:srgbClr val="FFFFFF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>
                <a:solidFill>
                  <a:schemeClr val="tx1"/>
                </a:solidFill>
                <a:latin typeface="Arial" pitchFamily="34" charset="0"/>
                <a:ea typeface="メイリオ"/>
                <a:cs typeface="Arial" pitchFamily="34" charset="0"/>
              </a:rPr>
              <a:t>Presenter / Division / Date (e.g., October 1, 2015)</a:t>
            </a:r>
            <a:r>
              <a:rPr kumimoji="1" lang="ja-JP" altLang="en-US" sz="1200" kern="1200" dirty="0">
                <a:solidFill>
                  <a:schemeClr val="tx1"/>
                </a:solidFill>
                <a:latin typeface="Arial" pitchFamily="34" charset="0"/>
                <a:ea typeface="メイリオ"/>
                <a:cs typeface="Arial" pitchFamily="34" charset="0"/>
              </a:rPr>
              <a:t> </a:t>
            </a:r>
            <a:r>
              <a:rPr kumimoji="1" lang="en-US" altLang="ja-JP" sz="1200" kern="1200" dirty="0">
                <a:solidFill>
                  <a:schemeClr val="tx1"/>
                </a:solidFill>
                <a:latin typeface="Arial" pitchFamily="34" charset="0"/>
                <a:ea typeface="メイリオ"/>
                <a:cs typeface="Arial" pitchFamily="34" charset="0"/>
              </a:rPr>
              <a:t>/ Serial number</a:t>
            </a:r>
          </a:p>
        </p:txBody>
      </p:sp>
      <p:sp>
        <p:nvSpPr>
          <p:cNvPr id="35" name="Title Placeholder 1"/>
          <p:cNvSpPr>
            <a:spLocks noGrp="1"/>
          </p:cNvSpPr>
          <p:nvPr>
            <p:ph type="title"/>
          </p:nvPr>
        </p:nvSpPr>
        <p:spPr>
          <a:xfrm>
            <a:off x="649261" y="461572"/>
            <a:ext cx="10916165" cy="5232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altLang="ja-JP" dirty="0"/>
              <a:t>Headline, Arial 30pt Title Case</a:t>
            </a:r>
            <a:endParaRPr dirty="0"/>
          </a:p>
        </p:txBody>
      </p:sp>
      <p:sp>
        <p:nvSpPr>
          <p:cNvPr id="36" name="Text Placeholder 2"/>
          <p:cNvSpPr>
            <a:spLocks noGrp="1"/>
          </p:cNvSpPr>
          <p:nvPr>
            <p:ph type="body" idx="1"/>
          </p:nvPr>
        </p:nvSpPr>
        <p:spPr>
          <a:xfrm>
            <a:off x="652571" y="1373188"/>
            <a:ext cx="10912855" cy="45291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kumimoji="1" lang="en-US" altLang="ja-JP" dirty="0"/>
              <a:t>Body text, Arial 24pt</a:t>
            </a:r>
          </a:p>
          <a:p>
            <a:pPr lvl="1"/>
            <a:r>
              <a:rPr lang="en-US" altLang="ja-JP" dirty="0"/>
              <a:t>Second level</a:t>
            </a:r>
            <a:endParaRPr lang="ja-JP" altLang="en-US" dirty="0"/>
          </a:p>
          <a:p>
            <a:pPr lvl="2"/>
            <a:r>
              <a:rPr lang="en-US" altLang="ja-JP" dirty="0"/>
              <a:t>Third level</a:t>
            </a:r>
            <a:endParaRPr lang="ja-JP" altLang="en-US" dirty="0"/>
          </a:p>
          <a:p>
            <a:pPr lvl="3"/>
            <a:r>
              <a:rPr lang="en-US" altLang="ja-JP" dirty="0"/>
              <a:t>Fourth level</a:t>
            </a:r>
            <a:endParaRPr lang="ja-JP" altLang="en-US" dirty="0"/>
          </a:p>
          <a:p>
            <a:pPr lvl="4"/>
            <a:r>
              <a:rPr lang="en-US" altLang="ja-JP" dirty="0"/>
              <a:t>Fifth level</a:t>
            </a:r>
            <a:endParaRPr lang="ja-JP" altLang="en-US" dirty="0"/>
          </a:p>
        </p:txBody>
      </p:sp>
      <p:sp>
        <p:nvSpPr>
          <p:cNvPr id="26" name="フッター プレースホルダー 2"/>
          <p:cNvSpPr>
            <a:spLocks noGrp="1"/>
          </p:cNvSpPr>
          <p:nvPr/>
        </p:nvSpPr>
        <p:spPr>
          <a:xfrm>
            <a:off x="8360401" y="183314"/>
            <a:ext cx="3247665" cy="240033"/>
          </a:xfrm>
          <a:prstGeom prst="rect">
            <a:avLst/>
          </a:prstGeom>
        </p:spPr>
        <p:txBody>
          <a:bodyPr vert="horz" wrap="none" lIns="0" tIns="0" rIns="18000" bIns="720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lang="en-US" altLang="ja-JP" sz="800" kern="1200" smtClean="0">
                <a:solidFill>
                  <a:srgbClr val="FFFFFF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sz="1200" b="0" baseline="0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rPr>
              <a:t>Internal Use Only</a:t>
            </a:r>
            <a:endParaRPr lang="en-US" altLang="ja-JP" sz="1200" b="0" dirty="0">
              <a:solidFill>
                <a:schemeClr val="tx1"/>
              </a:solidFill>
              <a:latin typeface="+mj-lt"/>
              <a:ea typeface="+mj-ea"/>
              <a:cs typeface="Arial" panose="020B0604020202020204" pitchFamily="34" charset="0"/>
            </a:endParaRPr>
          </a:p>
        </p:txBody>
      </p:sp>
      <p:sp>
        <p:nvSpPr>
          <p:cNvPr id="32" name="テキスト プレースホルダー 4"/>
          <p:cNvSpPr txBox="1">
            <a:spLocks/>
          </p:cNvSpPr>
          <p:nvPr/>
        </p:nvSpPr>
        <p:spPr>
          <a:xfrm>
            <a:off x="11276618" y="6428521"/>
            <a:ext cx="505002" cy="26955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1" sz="2400" kern="1200" baseline="0">
                <a:solidFill>
                  <a:srgbClr val="2D2D2D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+mn-cs"/>
              </a:defRPr>
            </a:lvl1pPr>
            <a:lvl2pPr marL="466344" indent="-237744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kumimoji="1" sz="2000" kern="1200" baseline="0">
                <a:solidFill>
                  <a:srgbClr val="2D2D2D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+mn-cs"/>
              </a:defRPr>
            </a:lvl2pPr>
            <a:lvl3pPr marL="676656" indent="-2286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kumimoji="1" sz="1800" kern="1200" baseline="0">
                <a:solidFill>
                  <a:srgbClr val="2D2D2D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kumimoji="1" sz="1600" kern="1200" baseline="0">
                <a:solidFill>
                  <a:srgbClr val="2D2D2D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kumimoji="1" sz="1400" kern="1200" baseline="0">
                <a:solidFill>
                  <a:srgbClr val="2D2D2D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+mn-cs"/>
              </a:defRPr>
            </a:lvl5pPr>
            <a:lvl6pPr marL="1371600" indent="-2286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2286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2286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F7A37A4-0F47-485C-8E1C-E4FAAB63423F}" type="slidenum">
              <a:rPr kumimoji="0" lang="en-US" altLang="ja-JP" sz="1200" smtClean="0">
                <a:solidFill>
                  <a:schemeClr val="tx1"/>
                </a:solidFill>
                <a:latin typeface="Arial"/>
                <a:ea typeface="Meiryo"/>
              </a:rPr>
              <a:pPr algn="r"/>
              <a:t>‹#›</a:t>
            </a:fld>
            <a:endParaRPr kumimoji="0" lang="ja-JP" altLang="en-US" sz="1200" dirty="0">
              <a:solidFill>
                <a:schemeClr val="tx1"/>
              </a:solidFill>
              <a:latin typeface="Arial"/>
              <a:ea typeface="Meiryo"/>
            </a:endParaRPr>
          </a:p>
        </p:txBody>
      </p:sp>
      <p:grpSp>
        <p:nvGrpSpPr>
          <p:cNvPr id="27" name="グループ化 26"/>
          <p:cNvGrpSpPr/>
          <p:nvPr/>
        </p:nvGrpSpPr>
        <p:grpSpPr>
          <a:xfrm>
            <a:off x="-994259" y="0"/>
            <a:ext cx="823920" cy="6857448"/>
            <a:chOff x="-994259" y="0"/>
            <a:chExt cx="823920" cy="6819676"/>
          </a:xfrm>
        </p:grpSpPr>
        <p:sp>
          <p:nvSpPr>
            <p:cNvPr id="28" name="Rectangle 33"/>
            <p:cNvSpPr>
              <a:spLocks noChangeAspect="1"/>
            </p:cNvSpPr>
            <p:nvPr userDrawn="1"/>
          </p:nvSpPr>
          <p:spPr>
            <a:xfrm>
              <a:off x="-913489" y="0"/>
              <a:ext cx="743150" cy="68134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</a:pPr>
              <a:r>
                <a:rPr lang="en-US" altLang="ja-JP" sz="900" dirty="0"/>
                <a:t>Cyan</a:t>
              </a:r>
            </a:p>
          </p:txBody>
        </p:sp>
        <p:sp>
          <p:nvSpPr>
            <p:cNvPr id="33" name="Rectangle 30"/>
            <p:cNvSpPr>
              <a:spLocks noChangeAspect="1"/>
            </p:cNvSpPr>
            <p:nvPr userDrawn="1"/>
          </p:nvSpPr>
          <p:spPr>
            <a:xfrm>
              <a:off x="-913490" y="2042809"/>
              <a:ext cx="743150" cy="681349"/>
            </a:xfrm>
            <a:prstGeom prst="rect">
              <a:avLst/>
            </a:prstGeom>
            <a:solidFill>
              <a:srgbClr val="FFFFFF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</a:pPr>
              <a:r>
                <a:rPr lang="en-US" sz="900" dirty="0">
                  <a:solidFill>
                    <a:srgbClr val="4B4F54"/>
                  </a:solidFill>
                </a:rPr>
                <a:t>White</a:t>
              </a:r>
            </a:p>
          </p:txBody>
        </p:sp>
        <p:sp>
          <p:nvSpPr>
            <p:cNvPr id="34" name="Rectangle 31"/>
            <p:cNvSpPr>
              <a:spLocks noChangeAspect="1"/>
            </p:cNvSpPr>
            <p:nvPr userDrawn="1"/>
          </p:nvSpPr>
          <p:spPr>
            <a:xfrm>
              <a:off x="-917627" y="681348"/>
              <a:ext cx="743150" cy="681349"/>
            </a:xfrm>
            <a:prstGeom prst="rect">
              <a:avLst/>
            </a:prstGeom>
            <a:solidFill>
              <a:srgbClr val="2D2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</a:pPr>
              <a:r>
                <a:rPr lang="en-US" sz="900" dirty="0"/>
                <a:t>Gray</a:t>
              </a:r>
            </a:p>
          </p:txBody>
        </p:sp>
        <p:sp>
          <p:nvSpPr>
            <p:cNvPr id="37" name="Rectangle 39"/>
            <p:cNvSpPr>
              <a:spLocks noChangeAspect="1"/>
            </p:cNvSpPr>
            <p:nvPr userDrawn="1"/>
          </p:nvSpPr>
          <p:spPr>
            <a:xfrm>
              <a:off x="-913490" y="2724157"/>
              <a:ext cx="743150" cy="68134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</a:pPr>
              <a:r>
                <a:rPr lang="en-US" sz="900" dirty="0"/>
                <a:t>Magenta</a:t>
              </a:r>
            </a:p>
          </p:txBody>
        </p:sp>
        <p:sp>
          <p:nvSpPr>
            <p:cNvPr id="38" name="Rectangle 41"/>
            <p:cNvSpPr>
              <a:spLocks noChangeAspect="1"/>
            </p:cNvSpPr>
            <p:nvPr userDrawn="1"/>
          </p:nvSpPr>
          <p:spPr>
            <a:xfrm>
              <a:off x="-913490" y="4087970"/>
              <a:ext cx="743150" cy="68134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</a:pPr>
              <a:r>
                <a:rPr lang="en-US" sz="900" dirty="0"/>
                <a:t>Turquoise</a:t>
              </a:r>
            </a:p>
          </p:txBody>
        </p:sp>
        <p:sp>
          <p:nvSpPr>
            <p:cNvPr id="39" name="Rectangle 42"/>
            <p:cNvSpPr>
              <a:spLocks noChangeAspect="1"/>
            </p:cNvSpPr>
            <p:nvPr userDrawn="1"/>
          </p:nvSpPr>
          <p:spPr>
            <a:xfrm>
              <a:off x="-913490" y="4765237"/>
              <a:ext cx="743150" cy="68134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</a:pPr>
              <a:r>
                <a:rPr lang="en-US" sz="900" dirty="0"/>
                <a:t>Green</a:t>
              </a:r>
            </a:p>
          </p:txBody>
        </p:sp>
        <p:sp>
          <p:nvSpPr>
            <p:cNvPr id="40" name="Rectangle 43"/>
            <p:cNvSpPr>
              <a:spLocks noChangeAspect="1"/>
            </p:cNvSpPr>
            <p:nvPr userDrawn="1"/>
          </p:nvSpPr>
          <p:spPr>
            <a:xfrm>
              <a:off x="-913490" y="5451781"/>
              <a:ext cx="743150" cy="681349"/>
            </a:xfrm>
            <a:prstGeom prst="rect">
              <a:avLst/>
            </a:prstGeom>
            <a:solidFill>
              <a:srgbClr val="EED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</a:pPr>
              <a:r>
                <a:rPr lang="en-US" sz="900" dirty="0"/>
                <a:t>Yellow</a:t>
              </a:r>
            </a:p>
          </p:txBody>
        </p:sp>
        <p:sp>
          <p:nvSpPr>
            <p:cNvPr id="41" name="TextBox 58"/>
            <p:cNvSpPr txBox="1"/>
            <p:nvPr userDrawn="1"/>
          </p:nvSpPr>
          <p:spPr>
            <a:xfrm>
              <a:off x="-990122" y="2260341"/>
              <a:ext cx="628050" cy="59999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1">
              <a:noAutofit/>
            </a:bodyPr>
            <a:lstStyle/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tx1"/>
                  </a:solidFill>
                </a:rPr>
                <a:t>R	255</a:t>
              </a:r>
            </a:p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tx1"/>
                  </a:solidFill>
                </a:rPr>
                <a:t>G	255</a:t>
              </a:r>
            </a:p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tx1"/>
                  </a:solidFill>
                </a:rPr>
                <a:t>B	255</a:t>
              </a:r>
            </a:p>
          </p:txBody>
        </p:sp>
        <p:sp>
          <p:nvSpPr>
            <p:cNvPr id="42" name="TextBox 59"/>
            <p:cNvSpPr txBox="1"/>
            <p:nvPr userDrawn="1"/>
          </p:nvSpPr>
          <p:spPr>
            <a:xfrm>
              <a:off x="-994259" y="896067"/>
              <a:ext cx="628050" cy="59999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1">
              <a:noAutofit/>
            </a:bodyPr>
            <a:lstStyle/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R	</a:t>
              </a:r>
              <a:r>
                <a:rPr lang="en-US" altLang="ja-JP" sz="900" dirty="0">
                  <a:solidFill>
                    <a:schemeClr val="bg1"/>
                  </a:solidFill>
                </a:rPr>
                <a:t>45</a:t>
              </a:r>
            </a:p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G	</a:t>
              </a:r>
              <a:r>
                <a:rPr lang="en-US" altLang="ja-JP" sz="900" dirty="0">
                  <a:solidFill>
                    <a:schemeClr val="bg1"/>
                  </a:solidFill>
                </a:rPr>
                <a:t>45</a:t>
              </a:r>
              <a:endParaRPr lang="en-US" sz="900" dirty="0">
                <a:solidFill>
                  <a:schemeClr val="bg1"/>
                </a:solidFill>
              </a:endParaRPr>
            </a:p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B	</a:t>
              </a:r>
              <a:r>
                <a:rPr lang="en-US" altLang="ja-JP" sz="900" dirty="0">
                  <a:solidFill>
                    <a:schemeClr val="bg1"/>
                  </a:solidFill>
                </a:rPr>
                <a:t>45</a:t>
              </a:r>
              <a:endParaRPr lang="en-US" sz="900" dirty="0">
                <a:solidFill>
                  <a:schemeClr val="bg1"/>
                </a:solidFill>
              </a:endParaRPr>
            </a:p>
          </p:txBody>
        </p:sp>
        <p:sp>
          <p:nvSpPr>
            <p:cNvPr id="43" name="TextBox 60"/>
            <p:cNvSpPr txBox="1"/>
            <p:nvPr userDrawn="1"/>
          </p:nvSpPr>
          <p:spPr>
            <a:xfrm>
              <a:off x="-990121" y="208422"/>
              <a:ext cx="628050" cy="59999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1">
              <a:noAutofit/>
            </a:bodyPr>
            <a:lstStyle/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R	0</a:t>
              </a:r>
            </a:p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G	169</a:t>
              </a:r>
            </a:p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B	224</a:t>
              </a:r>
            </a:p>
          </p:txBody>
        </p:sp>
        <p:sp>
          <p:nvSpPr>
            <p:cNvPr id="44" name="TextBox 62"/>
            <p:cNvSpPr txBox="1"/>
            <p:nvPr userDrawn="1"/>
          </p:nvSpPr>
          <p:spPr>
            <a:xfrm>
              <a:off x="-990121" y="2948548"/>
              <a:ext cx="628050" cy="59999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1">
              <a:noAutofit/>
            </a:bodyPr>
            <a:lstStyle/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R	218</a:t>
              </a:r>
            </a:p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G	24</a:t>
              </a:r>
            </a:p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B	132</a:t>
              </a:r>
            </a:p>
          </p:txBody>
        </p:sp>
        <p:sp>
          <p:nvSpPr>
            <p:cNvPr id="45" name="TextBox 64"/>
            <p:cNvSpPr txBox="1"/>
            <p:nvPr userDrawn="1"/>
          </p:nvSpPr>
          <p:spPr>
            <a:xfrm>
              <a:off x="-990122" y="4316618"/>
              <a:ext cx="628050" cy="59999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1">
              <a:noAutofit/>
            </a:bodyPr>
            <a:lstStyle/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R	0</a:t>
              </a:r>
            </a:p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G	178</a:t>
              </a:r>
            </a:p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B	169</a:t>
              </a:r>
            </a:p>
          </p:txBody>
        </p:sp>
        <p:sp>
          <p:nvSpPr>
            <p:cNvPr id="46" name="TextBox 65"/>
            <p:cNvSpPr txBox="1"/>
            <p:nvPr userDrawn="1"/>
          </p:nvSpPr>
          <p:spPr>
            <a:xfrm>
              <a:off x="-990122" y="5000652"/>
              <a:ext cx="628050" cy="59999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1">
              <a:noAutofit/>
            </a:bodyPr>
            <a:lstStyle/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R	120</a:t>
              </a:r>
            </a:p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G	190</a:t>
              </a:r>
            </a:p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B	32</a:t>
              </a:r>
            </a:p>
          </p:txBody>
        </p:sp>
        <p:sp>
          <p:nvSpPr>
            <p:cNvPr id="47" name="TextBox 66"/>
            <p:cNvSpPr txBox="1"/>
            <p:nvPr userDrawn="1"/>
          </p:nvSpPr>
          <p:spPr>
            <a:xfrm>
              <a:off x="-990122" y="5684689"/>
              <a:ext cx="628050" cy="59999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1">
              <a:noAutofit/>
            </a:bodyPr>
            <a:lstStyle/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R	238</a:t>
              </a:r>
            </a:p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G	220</a:t>
              </a:r>
            </a:p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B	0</a:t>
              </a:r>
            </a:p>
          </p:txBody>
        </p:sp>
        <p:sp>
          <p:nvSpPr>
            <p:cNvPr id="48" name="Rectangle 43"/>
            <p:cNvSpPr>
              <a:spLocks noChangeAspect="1"/>
            </p:cNvSpPr>
            <p:nvPr userDrawn="1"/>
          </p:nvSpPr>
          <p:spPr>
            <a:xfrm>
              <a:off x="-913490" y="6138327"/>
              <a:ext cx="743150" cy="68134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</a:pPr>
              <a:r>
                <a:rPr lang="en-US" sz="900" dirty="0"/>
                <a:t>Orange</a:t>
              </a:r>
            </a:p>
          </p:txBody>
        </p:sp>
        <p:sp>
          <p:nvSpPr>
            <p:cNvPr id="49" name="TextBox 66"/>
            <p:cNvSpPr txBox="1"/>
            <p:nvPr userDrawn="1"/>
          </p:nvSpPr>
          <p:spPr>
            <a:xfrm>
              <a:off x="-990121" y="6388997"/>
              <a:ext cx="628050" cy="430399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1">
              <a:noAutofit/>
            </a:bodyPr>
            <a:lstStyle/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R	255</a:t>
              </a:r>
            </a:p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G	106</a:t>
              </a:r>
            </a:p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bg1"/>
                  </a:solidFill>
                </a:rPr>
                <a:t>B	19</a:t>
              </a:r>
            </a:p>
          </p:txBody>
        </p:sp>
        <p:sp>
          <p:nvSpPr>
            <p:cNvPr id="50" name="Rectangle 40"/>
            <p:cNvSpPr>
              <a:spLocks noChangeAspect="1"/>
            </p:cNvSpPr>
            <p:nvPr userDrawn="1"/>
          </p:nvSpPr>
          <p:spPr>
            <a:xfrm>
              <a:off x="-917627" y="3401424"/>
              <a:ext cx="743150" cy="68134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</a:pPr>
              <a:r>
                <a:rPr lang="en-US" sz="900" dirty="0"/>
                <a:t>Purple</a:t>
              </a:r>
            </a:p>
          </p:txBody>
        </p:sp>
        <p:sp>
          <p:nvSpPr>
            <p:cNvPr id="51" name="TextBox 63"/>
            <p:cNvSpPr txBox="1"/>
            <p:nvPr userDrawn="1"/>
          </p:nvSpPr>
          <p:spPr>
            <a:xfrm>
              <a:off x="-990122" y="3632581"/>
              <a:ext cx="628050" cy="59999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1">
              <a:noAutofit/>
            </a:bodyPr>
            <a:lstStyle/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altLang="ja-JP" sz="900" dirty="0">
                  <a:solidFill>
                    <a:schemeClr val="bg1"/>
                  </a:solidFill>
                </a:rPr>
                <a:t>R	128</a:t>
              </a:r>
            </a:p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altLang="ja-JP" sz="900" dirty="0">
                  <a:solidFill>
                    <a:schemeClr val="bg1"/>
                  </a:solidFill>
                </a:rPr>
                <a:t>G	49</a:t>
              </a:r>
            </a:p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altLang="ja-JP" sz="900" dirty="0">
                  <a:solidFill>
                    <a:schemeClr val="bg1"/>
                  </a:solidFill>
                </a:rPr>
                <a:t>B	167</a:t>
              </a:r>
            </a:p>
          </p:txBody>
        </p:sp>
        <p:sp>
          <p:nvSpPr>
            <p:cNvPr id="52" name="Rectangle 31"/>
            <p:cNvSpPr>
              <a:spLocks noChangeAspect="1"/>
            </p:cNvSpPr>
            <p:nvPr userDrawn="1"/>
          </p:nvSpPr>
          <p:spPr>
            <a:xfrm>
              <a:off x="-917627" y="1362697"/>
              <a:ext cx="743150" cy="68134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</a:pPr>
              <a:r>
                <a:rPr lang="en-US" sz="900" dirty="0">
                  <a:solidFill>
                    <a:schemeClr val="tx1"/>
                  </a:solidFill>
                </a:rPr>
                <a:t>Light Gray</a:t>
              </a:r>
            </a:p>
          </p:txBody>
        </p:sp>
        <p:sp>
          <p:nvSpPr>
            <p:cNvPr id="53" name="TextBox 59"/>
            <p:cNvSpPr txBox="1"/>
            <p:nvPr userDrawn="1"/>
          </p:nvSpPr>
          <p:spPr>
            <a:xfrm>
              <a:off x="-994259" y="1577416"/>
              <a:ext cx="628050" cy="59999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1">
              <a:noAutofit/>
            </a:bodyPr>
            <a:lstStyle/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tx1"/>
                  </a:solidFill>
                </a:rPr>
                <a:t>R	</a:t>
              </a:r>
              <a:r>
                <a:rPr lang="en-US" altLang="ja-JP" sz="900" dirty="0">
                  <a:solidFill>
                    <a:schemeClr val="tx1"/>
                  </a:solidFill>
                </a:rPr>
                <a:t>244</a:t>
              </a:r>
            </a:p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tx1"/>
                  </a:solidFill>
                </a:rPr>
                <a:t>G	</a:t>
              </a:r>
              <a:r>
                <a:rPr lang="en-US" altLang="ja-JP" sz="900" dirty="0">
                  <a:solidFill>
                    <a:schemeClr val="tx1"/>
                  </a:solidFill>
                </a:rPr>
                <a:t>244</a:t>
              </a:r>
              <a:endParaRPr lang="en-US" sz="900" dirty="0">
                <a:solidFill>
                  <a:schemeClr val="tx1"/>
                </a:solidFill>
              </a:endParaRPr>
            </a:p>
            <a:p>
              <a:pPr>
                <a:lnSpc>
                  <a:spcPct val="90000"/>
                </a:lnSpc>
                <a:tabLst>
                  <a:tab pos="117475" algn="l"/>
                </a:tabLst>
              </a:pPr>
              <a:r>
                <a:rPr lang="en-US" sz="900" dirty="0">
                  <a:solidFill>
                    <a:schemeClr val="tx1"/>
                  </a:solidFill>
                </a:rPr>
                <a:t>B	</a:t>
              </a:r>
              <a:r>
                <a:rPr lang="en-US" altLang="ja-JP" sz="900" dirty="0">
                  <a:solidFill>
                    <a:schemeClr val="tx1"/>
                  </a:solidFill>
                </a:rPr>
                <a:t>244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29" name="図 28">
            <a:extLst>
              <a:ext uri="{FF2B5EF4-FFF2-40B4-BE49-F238E27FC236}">
                <a16:creationId xmlns:a16="http://schemas.microsoft.com/office/drawing/2014/main" id="{34D758AE-59C4-458B-98E9-9190E1296F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09971" y="6376947"/>
            <a:ext cx="676177" cy="28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50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700" r:id="rId2"/>
    <p:sldLayoutId id="2147483696" r:id="rId3"/>
    <p:sldLayoutId id="2147483701" r:id="rId4"/>
    <p:sldLayoutId id="2147483697" r:id="rId5"/>
    <p:sldLayoutId id="2147483699" r:id="rId6"/>
    <p:sldLayoutId id="2147483698" r:id="rId7"/>
    <p:sldLayoutId id="2147483661" r:id="rId8"/>
    <p:sldLayoutId id="2147483650" r:id="rId9"/>
    <p:sldLayoutId id="2147483652" r:id="rId10"/>
    <p:sldLayoutId id="2147483665" r:id="rId11"/>
    <p:sldLayoutId id="2147483668" r:id="rId12"/>
    <p:sldLayoutId id="2147483654" r:id="rId13"/>
    <p:sldLayoutId id="2147483651" r:id="rId14"/>
    <p:sldLayoutId id="2147483671" r:id="rId15"/>
    <p:sldLayoutId id="2147483691" r:id="rId16"/>
    <p:sldLayoutId id="2147483672" r:id="rId17"/>
    <p:sldLayoutId id="2147483674" r:id="rId18"/>
    <p:sldLayoutId id="2147483663" r:id="rId19"/>
    <p:sldLayoutId id="2147483675" r:id="rId20"/>
    <p:sldLayoutId id="2147483673" r:id="rId21"/>
    <p:sldLayoutId id="2147483703" r:id="rId22"/>
    <p:sldLayoutId id="2147483664" r:id="rId2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spcBef>
          <a:spcPct val="0"/>
        </a:spcBef>
        <a:buNone/>
        <a:defRPr kumimoji="1" sz="3000" kern="1200" baseline="0">
          <a:solidFill>
            <a:schemeClr val="accent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200"/>
        </a:spcBef>
        <a:buClr>
          <a:schemeClr val="accent3"/>
        </a:buClr>
        <a:buFont typeface="Wingdings" panose="05000000000000000000" pitchFamily="2" charset="2"/>
        <a:buChar char="§"/>
        <a:defRPr kumimoji="1" sz="2400" kern="1200" baseline="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+mn-cs"/>
        </a:defRPr>
      </a:lvl1pPr>
      <a:lvl2pPr marL="466344" indent="-237744" algn="l" defTabSz="914400" rtl="0" eaLnBrk="1" latinLnBrk="0" hangingPunct="1">
        <a:spcBef>
          <a:spcPts val="600"/>
        </a:spcBef>
        <a:buFont typeface="Arial" panose="020B0604020202020204" pitchFamily="34" charset="0"/>
        <a:buChar char="–"/>
        <a:defRPr kumimoji="1" sz="2000" kern="1200" baseline="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+mn-cs"/>
        </a:defRPr>
      </a:lvl2pPr>
      <a:lvl3pPr marL="676656" indent="-228600" algn="l" defTabSz="914400" rtl="0" eaLnBrk="1" latinLnBrk="0" hangingPunct="1">
        <a:spcBef>
          <a:spcPts val="0"/>
        </a:spcBef>
        <a:buFont typeface="Arial" panose="020B0604020202020204" pitchFamily="34" charset="0"/>
        <a:buChar char="•"/>
        <a:defRPr kumimoji="1" sz="1800" kern="1200" baseline="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+mn-cs"/>
        </a:defRPr>
      </a:lvl3pPr>
      <a:lvl4pPr marL="914400" indent="-228600" algn="l" defTabSz="914400" rtl="0" eaLnBrk="1" latinLnBrk="0" hangingPunct="1">
        <a:spcBef>
          <a:spcPts val="0"/>
        </a:spcBef>
        <a:buFont typeface="Arial" panose="020B0604020202020204" pitchFamily="34" charset="0"/>
        <a:buChar char="•"/>
        <a:defRPr kumimoji="1" sz="1600" kern="1200" baseline="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+mn-cs"/>
        </a:defRPr>
      </a:lvl4pPr>
      <a:lvl5pPr marL="1143000" indent="-228600" algn="l" defTabSz="914400" rtl="0" eaLnBrk="1" latinLnBrk="0" hangingPunct="1">
        <a:spcBef>
          <a:spcPts val="0"/>
        </a:spcBef>
        <a:buFont typeface="Arial" panose="020B0604020202020204" pitchFamily="34" charset="0"/>
        <a:buChar char="•"/>
        <a:defRPr kumimoji="1" sz="1400" kern="1200" baseline="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+mn-cs"/>
        </a:defRPr>
      </a:lvl5pPr>
      <a:lvl6pPr marL="1371600" indent="-228600" algn="l" defTabSz="914400" rtl="0" eaLnBrk="1" latinLnBrk="0" hangingPunct="1">
        <a:spcBef>
          <a:spcPts val="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228600" algn="l" defTabSz="914400" rtl="0" eaLnBrk="1" latinLnBrk="0" hangingPunct="1">
        <a:spcBef>
          <a:spcPts val="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228600" algn="l" defTabSz="914400" rtl="0" eaLnBrk="1" latinLnBrk="0" hangingPunct="1">
        <a:spcBef>
          <a:spcPts val="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ts val="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2021</a:t>
            </a:r>
            <a:r>
              <a:rPr lang="zh-TW" altLang="en-US" sz="4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東京威力科創機器人大賽</a:t>
            </a:r>
            <a:endParaRPr kumimoji="1" lang="ja-JP" altLang="en-US" sz="4400" dirty="0"/>
          </a:p>
        </p:txBody>
      </p:sp>
      <p:sp>
        <p:nvSpPr>
          <p:cNvPr id="3" name="副標題 3">
            <a:extLst>
              <a:ext uri="{FF2B5EF4-FFF2-40B4-BE49-F238E27FC236}">
                <a16:creationId xmlns:a16="http://schemas.microsoft.com/office/drawing/2014/main" id="{7E5B62A7-8125-46DC-898F-22CA93392678}"/>
              </a:ext>
            </a:extLst>
          </p:cNvPr>
          <p:cNvSpPr txBox="1">
            <a:spLocks/>
          </p:cNvSpPr>
          <p:nvPr/>
        </p:nvSpPr>
        <p:spPr>
          <a:xfrm>
            <a:off x="649261" y="3086099"/>
            <a:ext cx="10058400" cy="117307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kumimoji="1" sz="2400" kern="1200" baseline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+mn-cs"/>
              </a:defRPr>
            </a:lvl1pPr>
            <a:lvl2pPr marL="466344" indent="-237744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kumimoji="1" sz="2000" kern="1200" baseline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+mn-cs"/>
              </a:defRPr>
            </a:lvl2pPr>
            <a:lvl3pPr marL="676656" indent="-2286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kumimoji="1" sz="1800" kern="1200" baseline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kumimoji="1" sz="1600" kern="1200" baseline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kumimoji="1" sz="1400" kern="1200" baseline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+mn-cs"/>
              </a:defRPr>
            </a:lvl5pPr>
            <a:lvl6pPr marL="1371600" indent="-2286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2286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2286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>
                <a:solidFill>
                  <a:schemeClr val="bg1"/>
                </a:solidFill>
              </a:rPr>
              <a:t>活動時間：</a:t>
            </a:r>
            <a:r>
              <a:rPr lang="en-US" altLang="zh-TW" dirty="0">
                <a:solidFill>
                  <a:schemeClr val="bg1"/>
                </a:solidFill>
              </a:rPr>
              <a:t>110/11/27(</a:t>
            </a:r>
            <a:r>
              <a:rPr lang="zh-TW" altLang="en-US" dirty="0">
                <a:solidFill>
                  <a:schemeClr val="bg1"/>
                </a:solidFill>
              </a:rPr>
              <a:t>六</a:t>
            </a:r>
            <a:r>
              <a:rPr lang="en-US" altLang="zh-TW" dirty="0">
                <a:solidFill>
                  <a:schemeClr val="bg1"/>
                </a:solidFill>
              </a:rPr>
              <a:t>)</a:t>
            </a:r>
            <a:r>
              <a:rPr lang="zh-TW" altLang="en-US" dirty="0">
                <a:solidFill>
                  <a:schemeClr val="bg1"/>
                </a:solidFill>
              </a:rPr>
              <a:t> </a:t>
            </a:r>
            <a:r>
              <a:rPr lang="en-US" altLang="zh-TW" dirty="0">
                <a:solidFill>
                  <a:schemeClr val="bg1"/>
                </a:solidFill>
              </a:rPr>
              <a:t>9:30-17:00</a:t>
            </a:r>
          </a:p>
          <a:p>
            <a:r>
              <a:rPr lang="zh-TW" altLang="en-US" dirty="0">
                <a:solidFill>
                  <a:schemeClr val="bg1"/>
                </a:solidFill>
              </a:rPr>
              <a:t>活動地點：台北松山文創園區</a:t>
            </a:r>
            <a:r>
              <a:rPr lang="en-US" altLang="zh-TW" dirty="0">
                <a:solidFill>
                  <a:schemeClr val="bg1"/>
                </a:solidFill>
              </a:rPr>
              <a:t>-1</a:t>
            </a:r>
            <a:r>
              <a:rPr lang="zh-TW" altLang="en-US" dirty="0">
                <a:solidFill>
                  <a:schemeClr val="bg1"/>
                </a:solidFill>
              </a:rPr>
              <a:t>號倉庫</a:t>
            </a:r>
          </a:p>
        </p:txBody>
      </p:sp>
    </p:spTree>
    <p:extLst>
      <p:ext uri="{BB962C8B-B14F-4D97-AF65-F5344CB8AC3E}">
        <p14:creationId xmlns:p14="http://schemas.microsoft.com/office/powerpoint/2010/main" val="124096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27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:a16="http://schemas.microsoft.com/office/drawing/2014/main" id="{5B33EF09-9662-47E4-92F8-6671E19A72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216"/>
          <a:stretch/>
        </p:blipFill>
        <p:spPr>
          <a:xfrm>
            <a:off x="5936049" y="0"/>
            <a:ext cx="6252776" cy="6858000"/>
          </a:xfrm>
          <a:prstGeom prst="rect">
            <a:avLst/>
          </a:prstGeom>
        </p:spPr>
      </p:pic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BE5B1365-2802-4C71-8716-FAA797EF756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6232" y="1382713"/>
            <a:ext cx="5192567" cy="4791259"/>
          </a:xfrm>
        </p:spPr>
        <p:txBody>
          <a:bodyPr/>
          <a:lstStyle/>
          <a:p>
            <a:pPr marL="0" indent="0" algn="just">
              <a:buNone/>
            </a:pPr>
            <a:r>
              <a:rPr lang="zh-TW" altLang="en-US" dirty="0"/>
              <a:t>全國大專院校五專部（四</a:t>
            </a:r>
            <a:r>
              <a:rPr lang="en-US" altLang="zh-TW" dirty="0"/>
              <a:t>/</a:t>
            </a:r>
            <a:r>
              <a:rPr lang="zh-TW" altLang="en-US" dirty="0"/>
              <a:t>五年級）、二專部、四技部、二技部、大學部及碩士班日間部理工相關科系之在學生</a:t>
            </a:r>
            <a:r>
              <a:rPr lang="en-US" altLang="zh-TW" dirty="0"/>
              <a:t>(</a:t>
            </a:r>
            <a:r>
              <a:rPr lang="zh-TW" altLang="en-US" dirty="0"/>
              <a:t>應屆畢業生得出示畢業證明</a:t>
            </a:r>
            <a:r>
              <a:rPr lang="en-US" altLang="zh-TW" dirty="0"/>
              <a:t>)</a:t>
            </a:r>
            <a:r>
              <a:rPr lang="zh-TW" altLang="en-US" dirty="0"/>
              <a:t>及碩專生。符合前述參賽資格限制學生，可跨系跨校組隊。跨校組隊者，需以隊長之學校為報名學校代表。</a:t>
            </a:r>
            <a:r>
              <a:rPr lang="en-US" altLang="zh-TW" dirty="0"/>
              <a:t>TEL</a:t>
            </a:r>
            <a:r>
              <a:rPr lang="zh-TW" altLang="en-US" dirty="0"/>
              <a:t>集團員工和子女不得參加此活動，大會專業顧問不得擔任參賽隊伍指導教授。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6956190-4C9F-4621-87C6-246AE944740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237774DF-0897-42EC-BA5F-56F2A3EDA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活動對象</a:t>
            </a:r>
          </a:p>
        </p:txBody>
      </p:sp>
    </p:spTree>
    <p:extLst>
      <p:ext uri="{BB962C8B-B14F-4D97-AF65-F5344CB8AC3E}">
        <p14:creationId xmlns:p14="http://schemas.microsoft.com/office/powerpoint/2010/main" val="225713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D2FC75B8-7D8A-4D84-A0B5-E82B93F445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6EFAA7C-766B-4B6C-B4E3-2689AB5C93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F0A8BCC5-CAC2-4E99-B7D1-923046F96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648" y="418995"/>
            <a:ext cx="10916165" cy="523220"/>
          </a:xfrm>
        </p:spPr>
        <p:txBody>
          <a:bodyPr/>
          <a:lstStyle/>
          <a:p>
            <a:r>
              <a:rPr lang="zh-TW" altLang="en-US" dirty="0"/>
              <a:t>競賽要求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6F610478-0C37-41F1-8681-BD1F88030D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28" y="1244166"/>
            <a:ext cx="7186890" cy="4944813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2B5599B7-EC12-4300-93F5-C9F04619AA37}"/>
              </a:ext>
            </a:extLst>
          </p:cNvPr>
          <p:cNvSpPr/>
          <p:nvPr/>
        </p:nvSpPr>
        <p:spPr>
          <a:xfrm>
            <a:off x="7167562" y="1244167"/>
            <a:ext cx="5035117" cy="4944812"/>
          </a:xfrm>
          <a:prstGeom prst="rect">
            <a:avLst/>
          </a:prstGeom>
          <a:solidFill>
            <a:schemeClr val="tx1">
              <a:lumMod val="20000"/>
              <a:lumOff val="80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1B4200C4-8CBB-45C9-9005-48807E419988}"/>
              </a:ext>
            </a:extLst>
          </p:cNvPr>
          <p:cNvSpPr/>
          <p:nvPr/>
        </p:nvSpPr>
        <p:spPr>
          <a:xfrm>
            <a:off x="6774873" y="1315915"/>
            <a:ext cx="524769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zh-TW" sz="1700" dirty="0">
                <a:latin typeface="新細明體" panose="02020500000000000000" pitchFamily="18" charset="-120"/>
                <a:ea typeface="標楷體" panose="03000509000000000000" pitchFamily="65" charset="-120"/>
                <a:cs typeface="新細明體" panose="02020500000000000000" pitchFamily="18" charset="-120"/>
              </a:rPr>
              <a:t>參賽隊伍需自行設計和製作實物參與競賽，參賽機器人可使用多組開發平台，但僅可使用兩台電腦</a:t>
            </a:r>
            <a:r>
              <a:rPr lang="en-US" altLang="zh-TW" sz="1700" dirty="0">
                <a:latin typeface="新細明體" panose="02020500000000000000" pitchFamily="18" charset="-120"/>
                <a:ea typeface="標楷體" panose="03000509000000000000" pitchFamily="65" charset="-120"/>
                <a:cs typeface="新細明體" panose="02020500000000000000" pitchFamily="18" charset="-120"/>
              </a:rPr>
              <a:t>(</a:t>
            </a:r>
            <a:r>
              <a:rPr lang="zh-TW" altLang="zh-TW" sz="1700" dirty="0">
                <a:latin typeface="新細明體" panose="02020500000000000000" pitchFamily="18" charset="-120"/>
                <a:ea typeface="標楷體" panose="03000509000000000000" pitchFamily="65" charset="-120"/>
                <a:cs typeface="新細明體" panose="02020500000000000000" pitchFamily="18" charset="-120"/>
              </a:rPr>
              <a:t>操控者</a:t>
            </a:r>
            <a:r>
              <a:rPr lang="en-US" altLang="zh-TW" sz="1700" dirty="0">
                <a:latin typeface="新細明體" panose="02020500000000000000" pitchFamily="18" charset="-120"/>
                <a:ea typeface="標楷體" panose="03000509000000000000" pitchFamily="65" charset="-120"/>
                <a:cs typeface="新細明體" panose="02020500000000000000" pitchFamily="18" charset="-120"/>
              </a:rPr>
              <a:t>1</a:t>
            </a:r>
            <a:r>
              <a:rPr lang="zh-TW" altLang="zh-TW" sz="1700" dirty="0">
                <a:latin typeface="新細明體" panose="02020500000000000000" pitchFamily="18" charset="-120"/>
                <a:ea typeface="標楷體" panose="03000509000000000000" pitchFamily="65" charset="-120"/>
                <a:cs typeface="新細明體" panose="02020500000000000000" pitchFamily="18" charset="-120"/>
              </a:rPr>
              <a:t>台，機器人</a:t>
            </a:r>
            <a:r>
              <a:rPr lang="en-US" altLang="zh-TW" sz="1700" dirty="0">
                <a:latin typeface="新細明體" panose="02020500000000000000" pitchFamily="18" charset="-120"/>
                <a:ea typeface="標楷體" panose="03000509000000000000" pitchFamily="65" charset="-120"/>
                <a:cs typeface="新細明體" panose="02020500000000000000" pitchFamily="18" charset="-120"/>
              </a:rPr>
              <a:t>1</a:t>
            </a:r>
            <a:r>
              <a:rPr lang="zh-TW" altLang="zh-TW" sz="1700" dirty="0">
                <a:latin typeface="新細明體" panose="02020500000000000000" pitchFamily="18" charset="-120"/>
                <a:ea typeface="標楷體" panose="03000509000000000000" pitchFamily="65" charset="-120"/>
                <a:cs typeface="新細明體" panose="02020500000000000000" pitchFamily="18" charset="-120"/>
              </a:rPr>
              <a:t>台</a:t>
            </a:r>
            <a:r>
              <a:rPr lang="en-US" altLang="zh-TW" sz="1700" dirty="0">
                <a:latin typeface="新細明體" panose="02020500000000000000" pitchFamily="18" charset="-120"/>
                <a:ea typeface="標楷體" panose="03000509000000000000" pitchFamily="65" charset="-120"/>
                <a:cs typeface="新細明體" panose="02020500000000000000" pitchFamily="18" charset="-120"/>
              </a:rPr>
              <a:t>)</a:t>
            </a:r>
            <a:r>
              <a:rPr lang="zh-TW" altLang="zh-TW" sz="1700" dirty="0">
                <a:latin typeface="新細明體" panose="02020500000000000000" pitchFamily="18" charset="-120"/>
                <a:ea typeface="標楷體" panose="03000509000000000000" pitchFamily="65" charset="-120"/>
                <a:cs typeface="新細明體" panose="02020500000000000000" pitchFamily="18" charset="-120"/>
              </a:rPr>
              <a:t>，機器人所使用的馬達或感應器數量沒有限制。</a:t>
            </a:r>
            <a:endParaRPr lang="en-US" altLang="zh-TW" sz="1700" dirty="0">
              <a:latin typeface="新細明體" panose="02020500000000000000" pitchFamily="18" charset="-120"/>
              <a:ea typeface="新細明體" panose="02020500000000000000" pitchFamily="18" charset="-120"/>
              <a:cs typeface="新細明體" panose="02020500000000000000" pitchFamily="18" charset="-120"/>
            </a:endParaRPr>
          </a:p>
          <a:p>
            <a:pPr marL="742950" lvl="1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zh-TW" sz="1700" dirty="0">
                <a:latin typeface="新細明體" panose="02020500000000000000" pitchFamily="18" charset="-120"/>
                <a:ea typeface="標楷體" panose="03000509000000000000" pitchFamily="65" charset="-120"/>
                <a:cs typeface="新細明體" panose="02020500000000000000" pitchFamily="18" charset="-120"/>
              </a:rPr>
              <a:t>機器人整體大小不得超過機器人靜態狀態時</a:t>
            </a:r>
            <a:r>
              <a:rPr lang="zh-TW" altLang="zh-TW" sz="1700" u="sng" dirty="0">
                <a:latin typeface="新細明體" panose="02020500000000000000" pitchFamily="18" charset="-120"/>
                <a:ea typeface="標楷體" panose="03000509000000000000" pitchFamily="65" charset="-120"/>
                <a:cs typeface="新細明體" panose="02020500000000000000" pitchFamily="18" charset="-120"/>
              </a:rPr>
              <a:t>長</a:t>
            </a:r>
            <a:r>
              <a:rPr lang="en-US" altLang="zh-TW" sz="1700" u="sng" dirty="0">
                <a:latin typeface="新細明體" panose="02020500000000000000" pitchFamily="18" charset="-120"/>
                <a:ea typeface="標楷體" panose="03000509000000000000" pitchFamily="65" charset="-120"/>
                <a:cs typeface="新細明體" panose="02020500000000000000" pitchFamily="18" charset="-120"/>
              </a:rPr>
              <a:t>30cm</a:t>
            </a:r>
            <a:r>
              <a:rPr lang="zh-TW" altLang="zh-TW" sz="1700" u="sng" dirty="0">
                <a:latin typeface="新細明體" panose="02020500000000000000" pitchFamily="18" charset="-120"/>
                <a:ea typeface="新細明體" panose="02020500000000000000" pitchFamily="18" charset="-120"/>
                <a:cs typeface="新細明體" panose="02020500000000000000" pitchFamily="18" charset="-120"/>
              </a:rPr>
              <a:t>ⅹ</a:t>
            </a:r>
            <a:r>
              <a:rPr lang="zh-TW" altLang="zh-TW" sz="1700" u="sng" dirty="0">
                <a:latin typeface="新細明體" panose="02020500000000000000" pitchFamily="18" charset="-120"/>
                <a:ea typeface="標楷體" panose="03000509000000000000" pitchFamily="65" charset="-120"/>
                <a:cs typeface="新細明體" panose="02020500000000000000" pitchFamily="18" charset="-120"/>
              </a:rPr>
              <a:t>寬</a:t>
            </a:r>
            <a:r>
              <a:rPr lang="en-US" altLang="zh-TW" sz="1700" u="sng" dirty="0">
                <a:latin typeface="新細明體" panose="02020500000000000000" pitchFamily="18" charset="-120"/>
                <a:ea typeface="標楷體" panose="03000509000000000000" pitchFamily="65" charset="-120"/>
                <a:cs typeface="新細明體" panose="02020500000000000000" pitchFamily="18" charset="-120"/>
              </a:rPr>
              <a:t>30cm</a:t>
            </a:r>
            <a:r>
              <a:rPr lang="zh-TW" altLang="zh-TW" sz="1700" u="sng" dirty="0">
                <a:latin typeface="新細明體" panose="02020500000000000000" pitchFamily="18" charset="-120"/>
                <a:ea typeface="新細明體" panose="02020500000000000000" pitchFamily="18" charset="-120"/>
                <a:cs typeface="新細明體" panose="02020500000000000000" pitchFamily="18" charset="-120"/>
              </a:rPr>
              <a:t>ⅹ</a:t>
            </a:r>
            <a:r>
              <a:rPr lang="zh-TW" altLang="zh-TW" sz="1700" u="sng" dirty="0">
                <a:latin typeface="新細明體" panose="02020500000000000000" pitchFamily="18" charset="-120"/>
                <a:ea typeface="標楷體" panose="03000509000000000000" pitchFamily="65" charset="-120"/>
                <a:cs typeface="新細明體" panose="02020500000000000000" pitchFamily="18" charset="-120"/>
              </a:rPr>
              <a:t>高</a:t>
            </a:r>
            <a:r>
              <a:rPr lang="en-US" altLang="zh-TW" sz="1700" u="sng" dirty="0">
                <a:latin typeface="新細明體" panose="02020500000000000000" pitchFamily="18" charset="-120"/>
                <a:ea typeface="標楷體" panose="03000509000000000000" pitchFamily="65" charset="-120"/>
                <a:cs typeface="新細明體" panose="02020500000000000000" pitchFamily="18" charset="-120"/>
              </a:rPr>
              <a:t>30cm</a:t>
            </a:r>
            <a:r>
              <a:rPr lang="zh-TW" altLang="zh-TW" sz="1700" dirty="0">
                <a:latin typeface="新細明體" panose="02020500000000000000" pitchFamily="18" charset="-120"/>
                <a:ea typeface="標楷體" panose="03000509000000000000" pitchFamily="65" charset="-120"/>
                <a:cs typeface="新細明體" panose="02020500000000000000" pitchFamily="18" charset="-120"/>
              </a:rPr>
              <a:t>（含裝置配件），以上機器人大小限制為</a:t>
            </a:r>
            <a:r>
              <a:rPr lang="zh-TW" altLang="zh-TW" sz="1700" b="1" u="sng" dirty="0">
                <a:latin typeface="新細明體" panose="02020500000000000000" pitchFamily="18" charset="-120"/>
                <a:ea typeface="標楷體" panose="03000509000000000000" pitchFamily="65" charset="-120"/>
                <a:cs typeface="新細明體" panose="02020500000000000000" pitchFamily="18" charset="-120"/>
              </a:rPr>
              <a:t>機器人靜態時各部機關未伸展之狀態。</a:t>
            </a:r>
            <a:endParaRPr lang="en-US" altLang="zh-TW" sz="1700" b="1" u="sng" dirty="0">
              <a:latin typeface="新細明體" panose="02020500000000000000" pitchFamily="18" charset="-120"/>
              <a:ea typeface="新細明體" panose="02020500000000000000" pitchFamily="18" charset="-120"/>
              <a:cs typeface="新細明體" panose="02020500000000000000" pitchFamily="18" charset="-120"/>
            </a:endParaRPr>
          </a:p>
          <a:p>
            <a:pPr marL="742950" lvl="1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zh-TW" sz="1700" dirty="0">
                <a:latin typeface="新細明體" panose="02020500000000000000" pitchFamily="18" charset="-120"/>
                <a:ea typeface="標楷體" panose="03000509000000000000" pitchFamily="65" charset="-120"/>
                <a:cs typeface="新細明體" panose="02020500000000000000" pitchFamily="18" charset="-120"/>
              </a:rPr>
              <a:t>參賽隊伍不得進行任何遠端遙控來競賽，須關閉電波且不得發射任何訊號，若違規者則失格。</a:t>
            </a:r>
            <a:endParaRPr lang="en-US" altLang="zh-TW" sz="1700" dirty="0">
              <a:latin typeface="新細明體" panose="02020500000000000000" pitchFamily="18" charset="-120"/>
              <a:ea typeface="新細明體" panose="02020500000000000000" pitchFamily="18" charset="-120"/>
              <a:cs typeface="新細明體" panose="02020500000000000000" pitchFamily="18" charset="-120"/>
            </a:endParaRPr>
          </a:p>
          <a:p>
            <a:pPr marL="742950" lvl="1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zh-TW" sz="1700" dirty="0">
                <a:latin typeface="新細明體" panose="02020500000000000000" pitchFamily="18" charset="-120"/>
                <a:ea typeface="標楷體" panose="03000509000000000000" pitchFamily="65" charset="-120"/>
                <a:cs typeface="新細明體" panose="02020500000000000000" pitchFamily="18" charset="-120"/>
              </a:rPr>
              <a:t>機器人之控制，只得使用</a:t>
            </a:r>
            <a:r>
              <a:rPr lang="zh-TW" altLang="zh-TW" sz="1700" b="1" dirty="0">
                <a:latin typeface="新細明體" panose="02020500000000000000" pitchFamily="18" charset="-120"/>
                <a:ea typeface="標楷體" panose="03000509000000000000" pitchFamily="65" charset="-120"/>
                <a:cs typeface="新細明體" panose="02020500000000000000" pitchFamily="18" charset="-120"/>
              </a:rPr>
              <a:t>無線通訊介面</a:t>
            </a:r>
            <a:r>
              <a:rPr lang="zh-TW" altLang="zh-TW" sz="1700" dirty="0">
                <a:latin typeface="新細明體" panose="02020500000000000000" pitchFamily="18" charset="-120"/>
                <a:ea typeface="標楷體" panose="03000509000000000000" pitchFamily="65" charset="-120"/>
                <a:cs typeface="新細明體" panose="02020500000000000000" pitchFamily="18" charset="-120"/>
              </a:rPr>
              <a:t>。若競賽期間機器人動作、訊號接收受到現場環境干擾或阻礙，參賽伍必須自行克服。</a:t>
            </a:r>
            <a:endParaRPr lang="en-US" altLang="zh-TW" sz="1700" dirty="0">
              <a:latin typeface="新細明體" panose="02020500000000000000" pitchFamily="18" charset="-120"/>
              <a:ea typeface="新細明體" panose="02020500000000000000" pitchFamily="18" charset="-120"/>
              <a:cs typeface="新細明體" panose="02020500000000000000" pitchFamily="18" charset="-120"/>
            </a:endParaRPr>
          </a:p>
          <a:p>
            <a:pPr marL="742950" lvl="1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zh-TW" sz="1700" b="1" u="sng" dirty="0">
                <a:latin typeface="新細明體" panose="02020500000000000000" pitchFamily="18" charset="-120"/>
                <a:ea typeface="標楷體" panose="03000509000000000000" pitchFamily="65" charset="-120"/>
                <a:cs typeface="新細明體" panose="02020500000000000000" pitchFamily="18" charset="-120"/>
              </a:rPr>
              <a:t>參加過本單位所舉辦的參賽隊伍，其機器人需較往年創新並升級，若無進行調整與創新之行為，則以淘汰處置。</a:t>
            </a:r>
            <a:endParaRPr lang="en-US" altLang="zh-TW" sz="1700" b="1" u="sng" dirty="0">
              <a:latin typeface="新細明體" panose="02020500000000000000" pitchFamily="18" charset="-120"/>
              <a:ea typeface="新細明體" panose="02020500000000000000" pitchFamily="18" charset="-120"/>
              <a:cs typeface="新細明體" panose="02020500000000000000" pitchFamily="18" charset="-120"/>
            </a:endParaRPr>
          </a:p>
          <a:p>
            <a:pPr marL="742950" lvl="1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zh-TW" sz="1700" dirty="0">
                <a:latin typeface="新細明體" panose="02020500000000000000" pitchFamily="18" charset="-120"/>
                <a:ea typeface="標楷體" panose="03000509000000000000" pitchFamily="65" charset="-120"/>
                <a:cs typeface="新細明體" panose="02020500000000000000" pitchFamily="18" charset="-120"/>
              </a:rPr>
              <a:t>下半場</a:t>
            </a:r>
            <a:r>
              <a:rPr lang="en-US" altLang="zh-TW" sz="1700" dirty="0">
                <a:latin typeface="新細明體" panose="02020500000000000000" pitchFamily="18" charset="-120"/>
                <a:ea typeface="標楷體" panose="03000509000000000000" pitchFamily="65" charset="-120"/>
                <a:cs typeface="新細明體" panose="02020500000000000000" pitchFamily="18" charset="-120"/>
              </a:rPr>
              <a:t>-</a:t>
            </a:r>
            <a:r>
              <a:rPr lang="zh-TW" altLang="zh-TW" sz="1700" dirty="0">
                <a:latin typeface="新細明體" panose="02020500000000000000" pitchFamily="18" charset="-120"/>
                <a:ea typeface="標楷體" panose="03000509000000000000" pitchFamily="65" charset="-120"/>
                <a:cs typeface="新細明體" panose="02020500000000000000" pitchFamily="18" charset="-120"/>
              </a:rPr>
              <a:t>寶藏爭奪賽，僅能使用</a:t>
            </a:r>
            <a:r>
              <a:rPr lang="en-US" altLang="zh-TW" sz="1700" b="1" u="sng" dirty="0">
                <a:latin typeface="新細明體" panose="02020500000000000000" pitchFamily="18" charset="-120"/>
                <a:ea typeface="標楷體" panose="03000509000000000000" pitchFamily="65" charset="-120"/>
                <a:cs typeface="新細明體" panose="02020500000000000000" pitchFamily="18" charset="-120"/>
              </a:rPr>
              <a:t>30</a:t>
            </a:r>
            <a:r>
              <a:rPr lang="zh-TW" altLang="zh-TW" sz="1700" b="1" u="sng" dirty="0">
                <a:latin typeface="新細明體" panose="02020500000000000000" pitchFamily="18" charset="-120"/>
                <a:ea typeface="標楷體" panose="03000509000000000000" pitchFamily="65" charset="-120"/>
                <a:cs typeface="新細明體" panose="02020500000000000000" pitchFamily="18" charset="-120"/>
              </a:rPr>
              <a:t>吋以下的螢幕</a:t>
            </a:r>
            <a:r>
              <a:rPr lang="zh-TW" altLang="zh-TW" sz="1700" dirty="0">
                <a:latin typeface="新細明體" panose="02020500000000000000" pitchFamily="18" charset="-120"/>
                <a:ea typeface="標楷體" panose="03000509000000000000" pitchFamily="65" charset="-120"/>
                <a:cs typeface="新細明體" panose="02020500000000000000" pitchFamily="18" charset="-120"/>
              </a:rPr>
              <a:t>觀看並操控。</a:t>
            </a:r>
            <a:endParaRPr lang="zh-TW" altLang="zh-TW" sz="1700" dirty="0"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8147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8DCAFCA9-E62A-452C-94B2-14D7B7EAE0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6342" y="1285730"/>
            <a:ext cx="10157690" cy="4791259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60D8745-1089-4CA1-B2BA-59ADCB42F3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78836" y="1285731"/>
            <a:ext cx="774268" cy="4794682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FC95EA4B-69E4-4043-B031-248B3F0BA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552" y="364590"/>
            <a:ext cx="10916165" cy="523220"/>
          </a:xfrm>
        </p:spPr>
        <p:txBody>
          <a:bodyPr/>
          <a:lstStyle/>
          <a:p>
            <a:r>
              <a:rPr lang="zh-TW" altLang="en-US" dirty="0"/>
              <a:t>賽事作業流程</a:t>
            </a: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3597EDD4-F44B-476C-B187-06DB743E82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971510"/>
              </p:ext>
            </p:extLst>
          </p:nvPr>
        </p:nvGraphicFramePr>
        <p:xfrm>
          <a:off x="487665" y="887811"/>
          <a:ext cx="11183937" cy="58743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0337">
                  <a:extLst>
                    <a:ext uri="{9D8B030D-6E8A-4147-A177-3AD203B41FA5}">
                      <a16:colId xmlns:a16="http://schemas.microsoft.com/office/drawing/2014/main" val="4235848770"/>
                    </a:ext>
                  </a:extLst>
                </a:gridCol>
                <a:gridCol w="1811316">
                  <a:extLst>
                    <a:ext uri="{9D8B030D-6E8A-4147-A177-3AD203B41FA5}">
                      <a16:colId xmlns:a16="http://schemas.microsoft.com/office/drawing/2014/main" val="4148695689"/>
                    </a:ext>
                  </a:extLst>
                </a:gridCol>
                <a:gridCol w="2812895">
                  <a:extLst>
                    <a:ext uri="{9D8B030D-6E8A-4147-A177-3AD203B41FA5}">
                      <a16:colId xmlns:a16="http://schemas.microsoft.com/office/drawing/2014/main" val="1795048143"/>
                    </a:ext>
                  </a:extLst>
                </a:gridCol>
                <a:gridCol w="3064020">
                  <a:extLst>
                    <a:ext uri="{9D8B030D-6E8A-4147-A177-3AD203B41FA5}">
                      <a16:colId xmlns:a16="http://schemas.microsoft.com/office/drawing/2014/main" val="1931686965"/>
                    </a:ext>
                  </a:extLst>
                </a:gridCol>
                <a:gridCol w="2935369">
                  <a:extLst>
                    <a:ext uri="{9D8B030D-6E8A-4147-A177-3AD203B41FA5}">
                      <a16:colId xmlns:a16="http://schemas.microsoft.com/office/drawing/2014/main" val="1431460720"/>
                    </a:ext>
                  </a:extLst>
                </a:gridCol>
              </a:tblGrid>
              <a:tr h="2771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月份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874" marR="118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日期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874" marR="118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活動項目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874" marR="118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地點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874" marR="118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備註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874" marR="11874" marT="0" marB="0" anchor="ctr"/>
                </a:tc>
                <a:extLst>
                  <a:ext uri="{0D108BD9-81ED-4DB2-BD59-A6C34878D82A}">
                    <a16:rowId xmlns:a16="http://schemas.microsoft.com/office/drawing/2014/main" val="1207584364"/>
                  </a:ext>
                </a:extLst>
              </a:tr>
              <a:tr h="4350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4-5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874" marR="118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zh-TW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月起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874" marR="118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全國校園巡迴說明會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874" marR="118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全國大專院校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874" marR="118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歡迎致電邀請工作團隊至校舉辦賽事說明會！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874" marR="11874" marT="0" marB="0" anchor="ctr"/>
                </a:tc>
                <a:extLst>
                  <a:ext uri="{0D108BD9-81ED-4DB2-BD59-A6C34878D82A}">
                    <a16:rowId xmlns:a16="http://schemas.microsoft.com/office/drawing/2014/main" val="217874202"/>
                  </a:ext>
                </a:extLst>
              </a:tr>
              <a:tr h="3366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874" marR="118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  <a:r>
                        <a:rPr lang="zh-TW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r>
                        <a:rPr lang="en-US" altLang="zh-TW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</a:t>
                      </a:r>
                      <a:r>
                        <a:rPr lang="en-US" altLang="zh-TW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874" marR="118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報名截止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874" marR="118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活動網站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874" marR="118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874" marR="11874" marT="0" marB="0" anchor="ctr"/>
                </a:tc>
                <a:extLst>
                  <a:ext uri="{0D108BD9-81ED-4DB2-BD59-A6C34878D82A}">
                    <a16:rowId xmlns:a16="http://schemas.microsoft.com/office/drawing/2014/main" val="3708278159"/>
                  </a:ext>
                </a:extLst>
              </a:tr>
              <a:tr h="32371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874" marR="118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r>
                        <a:rPr lang="zh-TW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日（一）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874" marR="118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『參賽計劃書』繳交截止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874" marR="118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活動網站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874" marR="118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874" marR="11874" marT="0" marB="0" anchor="ctr"/>
                </a:tc>
                <a:extLst>
                  <a:ext uri="{0D108BD9-81ED-4DB2-BD59-A6C34878D82A}">
                    <a16:rowId xmlns:a16="http://schemas.microsoft.com/office/drawing/2014/main" val="876454683"/>
                  </a:ext>
                </a:extLst>
              </a:tr>
              <a:tr h="33666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r>
                        <a:rPr lang="zh-TW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r>
                        <a:rPr lang="zh-TW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r>
                        <a:rPr lang="en-US" altLang="zh-TW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</a:t>
                      </a:r>
                      <a:r>
                        <a:rPr lang="zh-TW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874" marR="118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第一階段公告入圍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874" marR="118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活動網站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874" marR="118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入圍</a:t>
                      </a:r>
                      <a:r>
                        <a:rPr lang="en-US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40</a:t>
                      </a:r>
                      <a:r>
                        <a:rPr lang="zh-TW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隊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874" marR="11874" marT="0" marB="0" anchor="ctr"/>
                </a:tc>
                <a:extLst>
                  <a:ext uri="{0D108BD9-81ED-4DB2-BD59-A6C34878D82A}">
                    <a16:rowId xmlns:a16="http://schemas.microsoft.com/office/drawing/2014/main" val="2145445845"/>
                  </a:ext>
                </a:extLst>
              </a:tr>
              <a:tr h="543847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874" marR="118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r>
                        <a:rPr lang="zh-TW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</a:t>
                      </a:r>
                      <a:r>
                        <a:rPr lang="zh-TW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日（</a:t>
                      </a:r>
                      <a:r>
                        <a:rPr lang="zh-TW" altLang="en-US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六</a:t>
                      </a:r>
                      <a:r>
                        <a:rPr lang="zh-TW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874" marR="118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隊伍簡報日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874" marR="118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東京威力科創股份有限公司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874" marR="118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30078</a:t>
                      </a:r>
                      <a:r>
                        <a:rPr lang="zh-TW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新竹市科學園區篤行路</a:t>
                      </a:r>
                      <a:r>
                        <a:rPr lang="en-US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r>
                        <a:rPr lang="zh-TW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號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874" marR="11874" marT="0" marB="0" anchor="ctr"/>
                </a:tc>
                <a:extLst>
                  <a:ext uri="{0D108BD9-81ED-4DB2-BD59-A6C34878D82A}">
                    <a16:rowId xmlns:a16="http://schemas.microsoft.com/office/drawing/2014/main" val="1397585598"/>
                  </a:ext>
                </a:extLst>
              </a:tr>
              <a:tr h="44025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r>
                        <a:rPr lang="zh-TW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23</a:t>
                      </a:r>
                      <a:r>
                        <a:rPr lang="zh-TW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日（</a:t>
                      </a:r>
                      <a:r>
                        <a:rPr lang="zh-TW" altLang="en-US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r>
                        <a:rPr lang="zh-TW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874" marR="118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錄取名單公告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874" marR="118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活動網站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874" marR="118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正取</a:t>
                      </a:r>
                      <a:r>
                        <a:rPr lang="en-US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</a:t>
                      </a:r>
                      <a:r>
                        <a:rPr lang="zh-TW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隊</a:t>
                      </a:r>
                      <a:r>
                        <a:rPr lang="en-US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備取</a:t>
                      </a:r>
                      <a:r>
                        <a:rPr lang="en-US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隊；正取隊伍需於</a:t>
                      </a:r>
                      <a:r>
                        <a:rPr lang="en-US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8/</a:t>
                      </a:r>
                      <a:r>
                        <a:rPr lang="en-US" altLang="zh-TW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  <a:r>
                        <a:rPr lang="zh-TW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前完成報到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874" marR="11874" marT="0" marB="0" anchor="ctr"/>
                </a:tc>
                <a:extLst>
                  <a:ext uri="{0D108BD9-81ED-4DB2-BD59-A6C34878D82A}">
                    <a16:rowId xmlns:a16="http://schemas.microsoft.com/office/drawing/2014/main" val="3792646828"/>
                  </a:ext>
                </a:extLst>
              </a:tr>
              <a:tr h="543847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3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874" marR="118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r>
                        <a:rPr lang="zh-TW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  <a:r>
                        <a:rPr lang="zh-TW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日（</a:t>
                      </a:r>
                      <a:r>
                        <a:rPr lang="zh-TW" altLang="en-US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r>
                        <a:rPr lang="zh-TW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874" marR="118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·公告正取隊伍完成報到名單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·備取隊伍公告錄取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874" marR="118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活動網站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874" marR="118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製作費第一期</a:t>
                      </a:r>
                      <a:r>
                        <a:rPr lang="en-US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(9/30)</a:t>
                      </a:r>
                      <a:r>
                        <a:rPr lang="zh-TW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撥給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874" marR="11874" marT="0" marB="0" anchor="ctr"/>
                </a:tc>
                <a:extLst>
                  <a:ext uri="{0D108BD9-81ED-4DB2-BD59-A6C34878D82A}">
                    <a16:rowId xmlns:a16="http://schemas.microsoft.com/office/drawing/2014/main" val="1094970415"/>
                  </a:ext>
                </a:extLst>
              </a:tr>
              <a:tr h="34961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r>
                        <a:rPr lang="zh-TW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</a:t>
                      </a:r>
                      <a:r>
                        <a:rPr lang="zh-TW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日（五）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874" marR="118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工作日誌</a:t>
                      </a:r>
                      <a:r>
                        <a:rPr lang="en-US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繳交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874" marR="118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活動網站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874" marR="118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內容形式不限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874" marR="11874" marT="0" marB="0" anchor="ctr"/>
                </a:tc>
                <a:extLst>
                  <a:ext uri="{0D108BD9-81ED-4DB2-BD59-A6C34878D82A}">
                    <a16:rowId xmlns:a16="http://schemas.microsoft.com/office/drawing/2014/main" val="3379248599"/>
                  </a:ext>
                </a:extLst>
              </a:tr>
              <a:tr h="4126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874" marR="118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r>
                        <a:rPr lang="zh-TW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日（五）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874" marR="118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工作日誌</a:t>
                      </a:r>
                      <a:r>
                        <a:rPr lang="en-US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繳交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874" marR="118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活動網站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874" marR="118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內容形式不限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製作費第二期</a:t>
                      </a:r>
                      <a:r>
                        <a:rPr lang="en-US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(10/30)</a:t>
                      </a:r>
                      <a:r>
                        <a:rPr lang="zh-TW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撥給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874" marR="11874" marT="0" marB="0" anchor="ctr"/>
                </a:tc>
                <a:extLst>
                  <a:ext uri="{0D108BD9-81ED-4DB2-BD59-A6C34878D82A}">
                    <a16:rowId xmlns:a16="http://schemas.microsoft.com/office/drawing/2014/main" val="3666046881"/>
                  </a:ext>
                </a:extLst>
              </a:tr>
              <a:tr h="246026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874" marR="1187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r>
                        <a:rPr lang="zh-TW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r>
                        <a:rPr lang="zh-TW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日（五）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874" marR="118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成果報告書繳交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874" marR="118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活動網站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874" marR="118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內容要求詳見附件</a:t>
                      </a:r>
                      <a:r>
                        <a:rPr lang="en-US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874" marR="11874" marT="0" marB="0" anchor="ctr"/>
                </a:tc>
                <a:extLst>
                  <a:ext uri="{0D108BD9-81ED-4DB2-BD59-A6C34878D82A}">
                    <a16:rowId xmlns:a16="http://schemas.microsoft.com/office/drawing/2014/main" val="4043152245"/>
                  </a:ext>
                </a:extLst>
              </a:tr>
              <a:tr h="82539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隊伍及機器人介紹影片繳交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874" marR="118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活動網站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874" marR="118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影片</a:t>
                      </a:r>
                      <a:r>
                        <a:rPr lang="en-US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約</a:t>
                      </a:r>
                      <a:r>
                        <a:rPr lang="en-US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分鐘</a:t>
                      </a:r>
                      <a:r>
                        <a:rPr lang="en-US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。內容要求：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lvl="0" indent="-34290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隊員皆需入鏡做簡短自我介紹。</a:t>
                      </a:r>
                    </a:p>
                    <a:p>
                      <a:pPr marL="342900" lvl="0" indent="-34290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參賽機器人動作影片及介紹。</a:t>
                      </a:r>
                    </a:p>
                    <a:p>
                      <a:pPr marL="342900" lvl="0" indent="-34290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影片格式需為</a:t>
                      </a: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WMV</a:t>
                      </a: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檔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11874" marR="11874" marT="0" marB="0" anchor="ctr"/>
                </a:tc>
                <a:extLst>
                  <a:ext uri="{0D108BD9-81ED-4DB2-BD59-A6C34878D82A}">
                    <a16:rowId xmlns:a16="http://schemas.microsoft.com/office/drawing/2014/main" val="1774633724"/>
                  </a:ext>
                </a:extLst>
              </a:tr>
              <a:tr h="76138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r>
                        <a:rPr lang="zh-TW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</a:t>
                      </a:r>
                      <a:r>
                        <a:rPr lang="zh-TW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日（六）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874" marR="118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賽事舉辦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874" marR="118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台北松菸一號倉庫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874" marR="118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製作費第三期</a:t>
                      </a:r>
                      <a:r>
                        <a:rPr lang="en-US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(11/27)</a:t>
                      </a:r>
                      <a:r>
                        <a:rPr lang="zh-TW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撥給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874" marR="11874" marT="0" marB="0" anchor="ctr"/>
                </a:tc>
                <a:extLst>
                  <a:ext uri="{0D108BD9-81ED-4DB2-BD59-A6C34878D82A}">
                    <a16:rowId xmlns:a16="http://schemas.microsoft.com/office/drawing/2014/main" val="40670750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149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平行四邊形 14">
            <a:extLst>
              <a:ext uri="{FF2B5EF4-FFF2-40B4-BE49-F238E27FC236}">
                <a16:creationId xmlns:a16="http://schemas.microsoft.com/office/drawing/2014/main" id="{39773CCC-89D5-4AF9-80C6-0D5D90C67A40}"/>
              </a:ext>
            </a:extLst>
          </p:cNvPr>
          <p:cNvSpPr/>
          <p:nvPr/>
        </p:nvSpPr>
        <p:spPr>
          <a:xfrm>
            <a:off x="2804209" y="1227296"/>
            <a:ext cx="8226136" cy="538982"/>
          </a:xfrm>
          <a:prstGeom prst="parallelogram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/>
                </a:solidFill>
              </a:rPr>
              <a:t>機器人以自動化方式通過指定顏色的ㄇ字門</a:t>
            </a:r>
          </a:p>
        </p:txBody>
      </p:sp>
      <p:sp>
        <p:nvSpPr>
          <p:cNvPr id="16" name="平行四邊形 15">
            <a:extLst>
              <a:ext uri="{FF2B5EF4-FFF2-40B4-BE49-F238E27FC236}">
                <a16:creationId xmlns:a16="http://schemas.microsoft.com/office/drawing/2014/main" id="{07C7D7A7-BF5E-4ADE-8E13-870F2C895092}"/>
              </a:ext>
            </a:extLst>
          </p:cNvPr>
          <p:cNvSpPr/>
          <p:nvPr/>
        </p:nvSpPr>
        <p:spPr>
          <a:xfrm>
            <a:off x="649261" y="1227296"/>
            <a:ext cx="2406989" cy="538982"/>
          </a:xfrm>
          <a:prstGeom prst="parallelogram">
            <a:avLst>
              <a:gd name="adj" fmla="val 2658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FE8A296C-7D81-4E4C-AAEA-79DB1402C67C}"/>
              </a:ext>
            </a:extLst>
          </p:cNvPr>
          <p:cNvSpPr txBox="1"/>
          <p:nvPr/>
        </p:nvSpPr>
        <p:spPr>
          <a:xfrm>
            <a:off x="949794" y="1296732"/>
            <a:ext cx="1805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/>
              <a:t>上半場</a:t>
            </a:r>
            <a:r>
              <a:rPr lang="en-US" altLang="zh-TW" sz="2000" dirty="0"/>
              <a:t>-</a:t>
            </a:r>
            <a:r>
              <a:rPr lang="zh-TW" altLang="en-US" sz="2000" dirty="0"/>
              <a:t>第一關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1CAACA5-BA1F-4A59-BFF8-86D9136F5E9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5F7ECF7D-CFCD-413D-A2C5-0991849CD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競賽內容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EB6B0D7C-6A94-4B78-9EDB-85B2240706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1" b="4801"/>
          <a:stretch/>
        </p:blipFill>
        <p:spPr>
          <a:xfrm>
            <a:off x="2255053" y="2003361"/>
            <a:ext cx="7193747" cy="437838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6550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平行四邊形 13">
            <a:extLst>
              <a:ext uri="{FF2B5EF4-FFF2-40B4-BE49-F238E27FC236}">
                <a16:creationId xmlns:a16="http://schemas.microsoft.com/office/drawing/2014/main" id="{AFBF172A-8ABC-4860-99B7-FA584D1000C8}"/>
              </a:ext>
            </a:extLst>
          </p:cNvPr>
          <p:cNvSpPr/>
          <p:nvPr/>
        </p:nvSpPr>
        <p:spPr>
          <a:xfrm>
            <a:off x="2307770" y="1227296"/>
            <a:ext cx="9039448" cy="538982"/>
          </a:xfrm>
          <a:prstGeom prst="parallelogram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/>
                </a:solidFill>
              </a:rPr>
              <a:t>機器人須依照藍</a:t>
            </a:r>
            <a:r>
              <a:rPr lang="en-US" altLang="zh-TW" dirty="0">
                <a:solidFill>
                  <a:schemeClr val="tx1"/>
                </a:solidFill>
              </a:rPr>
              <a:t>-</a:t>
            </a:r>
            <a:r>
              <a:rPr lang="zh-TW" altLang="en-US" dirty="0">
                <a:solidFill>
                  <a:schemeClr val="tx1"/>
                </a:solidFill>
              </a:rPr>
              <a:t>綠</a:t>
            </a:r>
            <a:r>
              <a:rPr lang="en-US" altLang="zh-TW" dirty="0">
                <a:solidFill>
                  <a:schemeClr val="tx1"/>
                </a:solidFill>
              </a:rPr>
              <a:t>-</a:t>
            </a:r>
            <a:r>
              <a:rPr lang="zh-TW" altLang="en-US" dirty="0">
                <a:solidFill>
                  <a:schemeClr val="tx1"/>
                </a:solidFill>
              </a:rPr>
              <a:t>紅</a:t>
            </a:r>
            <a:r>
              <a:rPr lang="en-US" altLang="zh-TW" dirty="0">
                <a:solidFill>
                  <a:schemeClr val="tx1"/>
                </a:solidFill>
              </a:rPr>
              <a:t>(</a:t>
            </a:r>
            <a:r>
              <a:rPr lang="zh-TW" altLang="en-US" dirty="0">
                <a:solidFill>
                  <a:schemeClr val="tx1"/>
                </a:solidFill>
              </a:rPr>
              <a:t>藍積木為最底層</a:t>
            </a:r>
            <a:r>
              <a:rPr lang="en-US" altLang="zh-TW" dirty="0">
                <a:solidFill>
                  <a:schemeClr val="tx1"/>
                </a:solidFill>
              </a:rPr>
              <a:t>)</a:t>
            </a:r>
            <a:r>
              <a:rPr lang="zh-TW" altLang="en-US" dirty="0">
                <a:solidFill>
                  <a:schemeClr val="tx1"/>
                </a:solidFill>
              </a:rPr>
              <a:t>的順序，將積木放置另一方框內</a:t>
            </a:r>
          </a:p>
        </p:txBody>
      </p:sp>
      <p:sp>
        <p:nvSpPr>
          <p:cNvPr id="12" name="平行四邊形 11">
            <a:extLst>
              <a:ext uri="{FF2B5EF4-FFF2-40B4-BE49-F238E27FC236}">
                <a16:creationId xmlns:a16="http://schemas.microsoft.com/office/drawing/2014/main" id="{4F8D1C39-0BA3-42F1-9FF8-3D0403D4FF55}"/>
              </a:ext>
            </a:extLst>
          </p:cNvPr>
          <p:cNvSpPr/>
          <p:nvPr/>
        </p:nvSpPr>
        <p:spPr>
          <a:xfrm>
            <a:off x="649261" y="1227296"/>
            <a:ext cx="2406989" cy="538982"/>
          </a:xfrm>
          <a:prstGeom prst="parallelogram">
            <a:avLst>
              <a:gd name="adj" fmla="val 2658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9A5C1B7A-38A8-4AFD-96E4-21C0339996D2}"/>
              </a:ext>
            </a:extLst>
          </p:cNvPr>
          <p:cNvSpPr txBox="1"/>
          <p:nvPr/>
        </p:nvSpPr>
        <p:spPr>
          <a:xfrm>
            <a:off x="949794" y="1296732"/>
            <a:ext cx="1805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/>
              <a:t>上半場</a:t>
            </a:r>
            <a:r>
              <a:rPr lang="en-US" altLang="zh-TW" sz="2000" dirty="0"/>
              <a:t>-</a:t>
            </a:r>
            <a:r>
              <a:rPr lang="zh-TW" altLang="en-US" sz="2000" dirty="0"/>
              <a:t>第二關</a:t>
            </a:r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5F7ECF7D-CFCD-413D-A2C5-0991849CD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競賽內容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C0C5500D-1116-4FB0-BE50-D7F2B18F89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6" t="9921" b="9034"/>
          <a:stretch/>
        </p:blipFill>
        <p:spPr>
          <a:xfrm>
            <a:off x="2307770" y="1930189"/>
            <a:ext cx="7271657" cy="440164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2063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平行四邊形 13">
            <a:extLst>
              <a:ext uri="{FF2B5EF4-FFF2-40B4-BE49-F238E27FC236}">
                <a16:creationId xmlns:a16="http://schemas.microsoft.com/office/drawing/2014/main" id="{5C7D3376-1A8F-4777-8379-40787AE505A8}"/>
              </a:ext>
            </a:extLst>
          </p:cNvPr>
          <p:cNvSpPr/>
          <p:nvPr/>
        </p:nvSpPr>
        <p:spPr>
          <a:xfrm>
            <a:off x="2228611" y="1227296"/>
            <a:ext cx="9352202" cy="538982"/>
          </a:xfrm>
          <a:prstGeom prst="parallelogram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/>
                </a:solidFill>
              </a:rPr>
              <a:t>機器人須從積木堆中尋找</a:t>
            </a:r>
            <a:r>
              <a:rPr lang="en-US" altLang="zh-TW" dirty="0">
                <a:solidFill>
                  <a:schemeClr val="tx1"/>
                </a:solidFill>
              </a:rPr>
              <a:t>T</a:t>
            </a:r>
            <a:r>
              <a:rPr lang="zh-TW" altLang="en-US" dirty="0">
                <a:solidFill>
                  <a:schemeClr val="tx1"/>
                </a:solidFill>
              </a:rPr>
              <a:t>、</a:t>
            </a:r>
            <a:r>
              <a:rPr lang="en-US" altLang="zh-TW" dirty="0">
                <a:solidFill>
                  <a:schemeClr val="tx1"/>
                </a:solidFill>
              </a:rPr>
              <a:t>E</a:t>
            </a:r>
            <a:r>
              <a:rPr lang="zh-TW" altLang="en-US" dirty="0">
                <a:solidFill>
                  <a:schemeClr val="tx1"/>
                </a:solidFill>
              </a:rPr>
              <a:t>、</a:t>
            </a:r>
            <a:r>
              <a:rPr lang="en-US" altLang="zh-TW" dirty="0">
                <a:solidFill>
                  <a:schemeClr val="tx1"/>
                </a:solidFill>
              </a:rPr>
              <a:t>L</a:t>
            </a:r>
            <a:r>
              <a:rPr lang="zh-TW" altLang="en-US" dirty="0">
                <a:solidFill>
                  <a:schemeClr val="tx1"/>
                </a:solidFill>
              </a:rPr>
              <a:t>字母，並放置機器身上一起通過終點線</a:t>
            </a:r>
          </a:p>
        </p:txBody>
      </p:sp>
      <p:sp>
        <p:nvSpPr>
          <p:cNvPr id="15" name="平行四邊形 14">
            <a:extLst>
              <a:ext uri="{FF2B5EF4-FFF2-40B4-BE49-F238E27FC236}">
                <a16:creationId xmlns:a16="http://schemas.microsoft.com/office/drawing/2014/main" id="{75746758-8301-43BF-A984-B6ADEB35E350}"/>
              </a:ext>
            </a:extLst>
          </p:cNvPr>
          <p:cNvSpPr/>
          <p:nvPr/>
        </p:nvSpPr>
        <p:spPr>
          <a:xfrm>
            <a:off x="649261" y="1227296"/>
            <a:ext cx="2406989" cy="538982"/>
          </a:xfrm>
          <a:prstGeom prst="parallelogram">
            <a:avLst>
              <a:gd name="adj" fmla="val 2658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8C9EB6FB-0000-474B-84CB-226371FCFBB4}"/>
              </a:ext>
            </a:extLst>
          </p:cNvPr>
          <p:cNvSpPr txBox="1"/>
          <p:nvPr/>
        </p:nvSpPr>
        <p:spPr>
          <a:xfrm>
            <a:off x="949794" y="1296732"/>
            <a:ext cx="1805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/>
              <a:t>上半場</a:t>
            </a:r>
            <a:r>
              <a:rPr lang="en-US" altLang="zh-TW" sz="2000" dirty="0"/>
              <a:t>-</a:t>
            </a:r>
            <a:r>
              <a:rPr lang="zh-TW" altLang="en-US" sz="2000" dirty="0"/>
              <a:t>第三關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1CAACA5-BA1F-4A59-BFF8-86D9136F5E9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5F7ECF7D-CFCD-413D-A2C5-0991849CD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競賽內容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740F5A7C-73D7-476A-A82A-10B7038EC9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5" b="6117"/>
          <a:stretch/>
        </p:blipFill>
        <p:spPr>
          <a:xfrm>
            <a:off x="3526167" y="1892667"/>
            <a:ext cx="5559776" cy="480750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3921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平行四邊形 13">
            <a:extLst>
              <a:ext uri="{FF2B5EF4-FFF2-40B4-BE49-F238E27FC236}">
                <a16:creationId xmlns:a16="http://schemas.microsoft.com/office/drawing/2014/main" id="{B772008C-84D5-47A4-805B-098D4A25F475}"/>
              </a:ext>
            </a:extLst>
          </p:cNvPr>
          <p:cNvSpPr/>
          <p:nvPr/>
        </p:nvSpPr>
        <p:spPr>
          <a:xfrm>
            <a:off x="2804209" y="1227296"/>
            <a:ext cx="8226136" cy="538982"/>
          </a:xfrm>
          <a:prstGeom prst="parallelogram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/>
                </a:solidFill>
              </a:rPr>
              <a:t>隊伍倆倆對抗，以遠端遙控方式將寶藏區內的寶藏移至集寶區</a:t>
            </a:r>
          </a:p>
        </p:txBody>
      </p:sp>
      <p:sp>
        <p:nvSpPr>
          <p:cNvPr id="15" name="平行四邊形 14">
            <a:extLst>
              <a:ext uri="{FF2B5EF4-FFF2-40B4-BE49-F238E27FC236}">
                <a16:creationId xmlns:a16="http://schemas.microsoft.com/office/drawing/2014/main" id="{F90704C2-C038-4B85-8A08-4617B082A0BB}"/>
              </a:ext>
            </a:extLst>
          </p:cNvPr>
          <p:cNvSpPr/>
          <p:nvPr/>
        </p:nvSpPr>
        <p:spPr>
          <a:xfrm>
            <a:off x="649261" y="1227296"/>
            <a:ext cx="2406989" cy="538982"/>
          </a:xfrm>
          <a:prstGeom prst="parallelogram">
            <a:avLst>
              <a:gd name="adj" fmla="val 2658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CC40ABEE-E8A9-4247-B044-DAD02057B3C1}"/>
              </a:ext>
            </a:extLst>
          </p:cNvPr>
          <p:cNvSpPr txBox="1"/>
          <p:nvPr/>
        </p:nvSpPr>
        <p:spPr>
          <a:xfrm>
            <a:off x="732390" y="1296732"/>
            <a:ext cx="24069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/>
              <a:t>下半場</a:t>
            </a:r>
            <a:r>
              <a:rPr lang="en-US" altLang="zh-TW" sz="2000" dirty="0"/>
              <a:t>-</a:t>
            </a:r>
            <a:r>
              <a:rPr lang="zh-TW" altLang="en-US" sz="2000" dirty="0"/>
              <a:t>寶藏爭奪賽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1CAACA5-BA1F-4A59-BFF8-86D9136F5E9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5F7ECF7D-CFCD-413D-A2C5-0991849CD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競賽內容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03C21F9E-8541-4F58-B337-FCFCBD0E6B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5" t="22828" r="8699" b="21616"/>
          <a:stretch/>
        </p:blipFill>
        <p:spPr>
          <a:xfrm>
            <a:off x="3565957" y="1967606"/>
            <a:ext cx="5056909" cy="442882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3812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AFED4255-2B5A-4383-AC52-BDD74B42224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7C58BCC-AE3F-40CD-941C-8E583EF80A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C3BD5D18-4800-4C49-856E-8FDB1B711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競賽獎項與獎金</a:t>
            </a: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ADEA3FFC-8F1E-4DAD-9A70-538953D74A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4232533"/>
              </p:ext>
            </p:extLst>
          </p:nvPr>
        </p:nvGraphicFramePr>
        <p:xfrm>
          <a:off x="405404" y="1225226"/>
          <a:ext cx="11403878" cy="49487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5370">
                  <a:extLst>
                    <a:ext uri="{9D8B030D-6E8A-4147-A177-3AD203B41FA5}">
                      <a16:colId xmlns:a16="http://schemas.microsoft.com/office/drawing/2014/main" val="3460247518"/>
                    </a:ext>
                  </a:extLst>
                </a:gridCol>
                <a:gridCol w="969818">
                  <a:extLst>
                    <a:ext uri="{9D8B030D-6E8A-4147-A177-3AD203B41FA5}">
                      <a16:colId xmlns:a16="http://schemas.microsoft.com/office/drawing/2014/main" val="1920857436"/>
                    </a:ext>
                  </a:extLst>
                </a:gridCol>
                <a:gridCol w="6109855">
                  <a:extLst>
                    <a:ext uri="{9D8B030D-6E8A-4147-A177-3AD203B41FA5}">
                      <a16:colId xmlns:a16="http://schemas.microsoft.com/office/drawing/2014/main" val="3714104717"/>
                    </a:ext>
                  </a:extLst>
                </a:gridCol>
                <a:gridCol w="775854">
                  <a:extLst>
                    <a:ext uri="{9D8B030D-6E8A-4147-A177-3AD203B41FA5}">
                      <a16:colId xmlns:a16="http://schemas.microsoft.com/office/drawing/2014/main" val="2421206300"/>
                    </a:ext>
                  </a:extLst>
                </a:gridCol>
                <a:gridCol w="2382981">
                  <a:extLst>
                    <a:ext uri="{9D8B030D-6E8A-4147-A177-3AD203B41FA5}">
                      <a16:colId xmlns:a16="http://schemas.microsoft.com/office/drawing/2014/main" val="2099050159"/>
                    </a:ext>
                  </a:extLst>
                </a:gridCol>
              </a:tblGrid>
              <a:tr h="394093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名次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1936" marR="419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獎項內容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1936" marR="419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名額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1936" marR="419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備註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1936" marR="419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065799"/>
                  </a:ext>
                </a:extLst>
              </a:tr>
              <a:tr h="354908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冠軍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1936" marR="419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獎盃</a:t>
                      </a:r>
                      <a:r>
                        <a:rPr lang="en-US" sz="1400" kern="100" dirty="0">
                          <a:effectLst/>
                        </a:rPr>
                        <a:t>1</a:t>
                      </a:r>
                      <a:r>
                        <a:rPr lang="zh-TW" sz="1400" kern="100" dirty="0">
                          <a:effectLst/>
                        </a:rPr>
                        <a:t>座、新台幣</a:t>
                      </a:r>
                      <a:r>
                        <a:rPr lang="en-US" sz="1400" b="1" kern="100" dirty="0">
                          <a:effectLst/>
                        </a:rPr>
                        <a:t>10</a:t>
                      </a:r>
                      <a:r>
                        <a:rPr lang="zh-TW" sz="1400" b="1" kern="100" dirty="0">
                          <a:effectLst/>
                        </a:rPr>
                        <a:t>萬元</a:t>
                      </a:r>
                      <a:r>
                        <a:rPr lang="zh-TW" sz="1400" kern="100" dirty="0">
                          <a:effectLst/>
                        </a:rPr>
                        <a:t>等值獎金或獎品、參賽者及指導教授獎座獎狀各乙張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1936" marR="419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1</a:t>
                      </a:r>
                      <a:r>
                        <a:rPr lang="zh-TW" sz="1400" kern="100" dirty="0">
                          <a:effectLst/>
                        </a:rPr>
                        <a:t>組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1936" marR="419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取上半場積分加下半場回合分數最高之隊伍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1936" marR="419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2808500"/>
                  </a:ext>
                </a:extLst>
              </a:tr>
              <a:tr h="354908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亞軍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1936" marR="419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獎盃</a:t>
                      </a:r>
                      <a:r>
                        <a:rPr lang="en-US" sz="1400" kern="100" dirty="0">
                          <a:effectLst/>
                        </a:rPr>
                        <a:t>1</a:t>
                      </a:r>
                      <a:r>
                        <a:rPr lang="zh-TW" sz="1400" kern="100" dirty="0">
                          <a:effectLst/>
                        </a:rPr>
                        <a:t>座、新台幣</a:t>
                      </a:r>
                      <a:r>
                        <a:rPr lang="en-US" sz="1400" kern="100" dirty="0">
                          <a:effectLst/>
                        </a:rPr>
                        <a:t>5</a:t>
                      </a:r>
                      <a:r>
                        <a:rPr lang="zh-TW" sz="1400" kern="100" dirty="0">
                          <a:effectLst/>
                        </a:rPr>
                        <a:t>萬元等值獎金或獎品、參賽者及指導教授獎狀各乙張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1936" marR="419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1</a:t>
                      </a:r>
                      <a:r>
                        <a:rPr lang="zh-TW" sz="1400" kern="100">
                          <a:effectLst/>
                        </a:rPr>
                        <a:t>組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1936" marR="419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1936" marR="419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1270586"/>
                  </a:ext>
                </a:extLst>
              </a:tr>
              <a:tr h="354908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季軍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1936" marR="419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獎盃</a:t>
                      </a:r>
                      <a:r>
                        <a:rPr lang="en-US" sz="1400" kern="100" dirty="0">
                          <a:effectLst/>
                        </a:rPr>
                        <a:t>1</a:t>
                      </a:r>
                      <a:r>
                        <a:rPr lang="zh-TW" sz="1400" kern="100" dirty="0">
                          <a:effectLst/>
                        </a:rPr>
                        <a:t>座、新台幣</a:t>
                      </a:r>
                      <a:r>
                        <a:rPr lang="en-US" sz="1400" kern="100" dirty="0">
                          <a:effectLst/>
                        </a:rPr>
                        <a:t>2</a:t>
                      </a:r>
                      <a:r>
                        <a:rPr lang="zh-TW" sz="1400" kern="100" dirty="0">
                          <a:effectLst/>
                        </a:rPr>
                        <a:t>萬元等值獎金或獎品、參賽者及指導教授獎狀各乙張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1936" marR="419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1</a:t>
                      </a:r>
                      <a:r>
                        <a:rPr lang="zh-TW" sz="1400" kern="100">
                          <a:effectLst/>
                        </a:rPr>
                        <a:t>組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1936" marR="419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1936" marR="419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1289323"/>
                  </a:ext>
                </a:extLst>
              </a:tr>
              <a:tr h="354908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智慧賽道獎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1936" marR="419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第一名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1936" marR="419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獎盃</a:t>
                      </a:r>
                      <a:r>
                        <a:rPr lang="en-US" sz="1400" kern="100" dirty="0">
                          <a:effectLst/>
                        </a:rPr>
                        <a:t>1</a:t>
                      </a:r>
                      <a:r>
                        <a:rPr lang="zh-TW" sz="1400" kern="100" dirty="0">
                          <a:effectLst/>
                        </a:rPr>
                        <a:t>座、新台幣</a:t>
                      </a:r>
                      <a:r>
                        <a:rPr lang="en-US" sz="1400" kern="100" dirty="0">
                          <a:effectLst/>
                        </a:rPr>
                        <a:t>3</a:t>
                      </a:r>
                      <a:r>
                        <a:rPr lang="zh-TW" sz="1400" kern="100" dirty="0">
                          <a:effectLst/>
                        </a:rPr>
                        <a:t>萬元等值獎金或獎品、參賽者及指導教授獎座獎狀各乙張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1936" marR="419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1</a:t>
                      </a:r>
                      <a:r>
                        <a:rPr lang="zh-TW" sz="1400" kern="100">
                          <a:effectLst/>
                        </a:rPr>
                        <a:t>組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1936" marR="419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取上半場積分最多之隊伍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1936" marR="419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5167422"/>
                  </a:ext>
                </a:extLst>
              </a:tr>
              <a:tr h="35490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第二名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1936" marR="419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獎盃</a:t>
                      </a:r>
                      <a:r>
                        <a:rPr lang="en-US" sz="1400" kern="100" dirty="0">
                          <a:effectLst/>
                        </a:rPr>
                        <a:t>1</a:t>
                      </a:r>
                      <a:r>
                        <a:rPr lang="zh-TW" sz="1400" kern="100" dirty="0">
                          <a:effectLst/>
                        </a:rPr>
                        <a:t>座、新台幣</a:t>
                      </a:r>
                      <a:r>
                        <a:rPr lang="en-US" sz="1400" kern="100" dirty="0">
                          <a:effectLst/>
                        </a:rPr>
                        <a:t>2</a:t>
                      </a:r>
                      <a:r>
                        <a:rPr lang="zh-TW" sz="1400" kern="100" dirty="0">
                          <a:effectLst/>
                        </a:rPr>
                        <a:t>萬元等值獎金或獎品、參賽者及指導教授獎狀各乙張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1936" marR="419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1</a:t>
                      </a:r>
                      <a:r>
                        <a:rPr lang="zh-TW" sz="1400" kern="100">
                          <a:effectLst/>
                        </a:rPr>
                        <a:t>組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1936" marR="419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1936" marR="419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8070415"/>
                  </a:ext>
                </a:extLst>
              </a:tr>
              <a:tr h="35490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第三名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1936" marR="419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獎盃</a:t>
                      </a:r>
                      <a:r>
                        <a:rPr lang="en-US" sz="1400" kern="100" dirty="0">
                          <a:effectLst/>
                        </a:rPr>
                        <a:t>1</a:t>
                      </a:r>
                      <a:r>
                        <a:rPr lang="zh-TW" sz="1400" kern="100" dirty="0">
                          <a:effectLst/>
                        </a:rPr>
                        <a:t>座、新台幣</a:t>
                      </a:r>
                      <a:r>
                        <a:rPr lang="en-US" sz="1400" kern="100" dirty="0">
                          <a:effectLst/>
                        </a:rPr>
                        <a:t>1</a:t>
                      </a:r>
                      <a:r>
                        <a:rPr lang="zh-TW" sz="1400" kern="100" dirty="0">
                          <a:effectLst/>
                        </a:rPr>
                        <a:t>萬元等值獎金或獎品、參賽者及指導教授獎狀各乙張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1936" marR="419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1</a:t>
                      </a:r>
                      <a:r>
                        <a:rPr lang="zh-TW" sz="1400" kern="100">
                          <a:effectLst/>
                        </a:rPr>
                        <a:t>組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1936" marR="419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1936" marR="419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7256658"/>
                  </a:ext>
                </a:extLst>
              </a:tr>
              <a:tr h="354908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創意技術獎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1936" marR="419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特優獎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1936" marR="419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新台幣</a:t>
                      </a:r>
                      <a:r>
                        <a:rPr lang="en-US" sz="1400" kern="100" dirty="0">
                          <a:effectLst/>
                        </a:rPr>
                        <a:t>1</a:t>
                      </a:r>
                      <a:r>
                        <a:rPr lang="zh-TW" sz="1400" kern="100" dirty="0">
                          <a:effectLst/>
                        </a:rPr>
                        <a:t>萬</a:t>
                      </a:r>
                      <a:r>
                        <a:rPr lang="en-US" sz="1400" kern="100" dirty="0">
                          <a:effectLst/>
                        </a:rPr>
                        <a:t>2</a:t>
                      </a:r>
                      <a:r>
                        <a:rPr lang="zh-TW" sz="1400" kern="100" dirty="0">
                          <a:effectLst/>
                        </a:rPr>
                        <a:t>千元等值獎金或獎品、參賽者及指導教授獎狀各乙張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1936" marR="419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1</a:t>
                      </a:r>
                      <a:r>
                        <a:rPr lang="zh-TW" sz="1400" kern="100">
                          <a:effectLst/>
                        </a:rPr>
                        <a:t>組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1936" marR="419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獎勵成果報告書及影片製作成果最佳之隊伍。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1936" marR="419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0892907"/>
                  </a:ext>
                </a:extLst>
              </a:tr>
              <a:tr h="35490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優秀獎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1936" marR="419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新台幣</a:t>
                      </a:r>
                      <a:r>
                        <a:rPr lang="en-US" sz="1400" kern="100" dirty="0">
                          <a:effectLst/>
                        </a:rPr>
                        <a:t>8</a:t>
                      </a:r>
                      <a:r>
                        <a:rPr lang="zh-TW" sz="1400" kern="100" dirty="0">
                          <a:effectLst/>
                        </a:rPr>
                        <a:t>千元等值獎金或獎品、參賽者及指導教授獎狀各乙張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1936" marR="419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1</a:t>
                      </a:r>
                      <a:r>
                        <a:rPr lang="zh-TW" sz="1400" kern="100">
                          <a:effectLst/>
                        </a:rPr>
                        <a:t>組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1936" marR="419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1936" marR="419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3619451"/>
                  </a:ext>
                </a:extLst>
              </a:tr>
              <a:tr h="35490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佳作獎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1936" marR="419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新台幣</a:t>
                      </a:r>
                      <a:r>
                        <a:rPr lang="en-US" sz="1400" kern="100" dirty="0">
                          <a:effectLst/>
                        </a:rPr>
                        <a:t>6</a:t>
                      </a:r>
                      <a:r>
                        <a:rPr lang="zh-TW" sz="1400" kern="100" dirty="0">
                          <a:effectLst/>
                        </a:rPr>
                        <a:t>千元等值獎金或獎品、參賽者及指導教授獎狀各乙張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1936" marR="419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1</a:t>
                      </a:r>
                      <a:r>
                        <a:rPr lang="zh-TW" sz="1400" kern="100">
                          <a:effectLst/>
                        </a:rPr>
                        <a:t>組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1936" marR="419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1936" marR="419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93021"/>
                  </a:ext>
                </a:extLst>
              </a:tr>
              <a:tr h="47321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入圍獎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1936" marR="419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參賽者及指導教授獎狀各乙張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1936" marR="419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獎勵入圍且完成所有競賽程序並出席參賽，但未獲前述獎項之隊伍。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1936" marR="419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6689200"/>
                  </a:ext>
                </a:extLst>
              </a:tr>
              <a:tr h="443635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製作費補助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1936" marR="419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製作費每組</a:t>
                      </a:r>
                      <a:r>
                        <a:rPr lang="en-US" sz="1400" kern="100">
                          <a:effectLst/>
                        </a:rPr>
                        <a:t>3</a:t>
                      </a:r>
                      <a:r>
                        <a:rPr lang="zh-TW" sz="1400" kern="100">
                          <a:effectLst/>
                        </a:rPr>
                        <a:t>萬</a:t>
                      </a:r>
                      <a:r>
                        <a:rPr lang="en-US" sz="1400" kern="100">
                          <a:effectLst/>
                        </a:rPr>
                        <a:t>8</a:t>
                      </a:r>
                      <a:r>
                        <a:rPr lang="zh-TW" sz="1400" kern="100">
                          <a:effectLst/>
                        </a:rPr>
                        <a:t>千元，撥給正取隊伍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1936" marR="419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28</a:t>
                      </a:r>
                      <a:r>
                        <a:rPr lang="zh-TW" sz="1400" kern="100">
                          <a:effectLst/>
                        </a:rPr>
                        <a:t>組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1936" marR="419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分三期撥給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1936" marR="419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4786807"/>
                  </a:ext>
                </a:extLst>
              </a:tr>
              <a:tr h="443635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交通費補助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1936" marR="419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依北</a:t>
                      </a:r>
                      <a:r>
                        <a:rPr lang="en-US" sz="1400" kern="100">
                          <a:effectLst/>
                        </a:rPr>
                        <a:t>/</a:t>
                      </a:r>
                      <a:r>
                        <a:rPr lang="zh-TW" sz="1400" kern="100">
                          <a:effectLst/>
                        </a:rPr>
                        <a:t>中</a:t>
                      </a:r>
                      <a:r>
                        <a:rPr lang="en-US" sz="1400" kern="100">
                          <a:effectLst/>
                        </a:rPr>
                        <a:t>/</a:t>
                      </a:r>
                      <a:r>
                        <a:rPr lang="zh-TW" sz="1400" kern="100">
                          <a:effectLst/>
                        </a:rPr>
                        <a:t>南三不同區域補助金額不同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1936" marR="419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28</a:t>
                      </a:r>
                      <a:r>
                        <a:rPr lang="zh-TW" sz="1400" kern="100">
                          <a:effectLst/>
                        </a:rPr>
                        <a:t>組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1936" marR="419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賽事當天現場領取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1936" marR="419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13868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110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L_PPT_16X9_ENG_Internal_Use_Only_20160601">
  <a:themeElements>
    <a:clrScheme name="TEL　Brand　color">
      <a:dk1>
        <a:srgbClr val="2D2D2D"/>
      </a:dk1>
      <a:lt1>
        <a:srgbClr val="FFFFFF"/>
      </a:lt1>
      <a:dk2>
        <a:srgbClr val="EEDC00"/>
      </a:dk2>
      <a:lt2>
        <a:srgbClr val="F4F4F4"/>
      </a:lt2>
      <a:accent1>
        <a:srgbClr val="00A9E0"/>
      </a:accent1>
      <a:accent2>
        <a:srgbClr val="8031A7"/>
      </a:accent2>
      <a:accent3>
        <a:srgbClr val="78BE20"/>
      </a:accent3>
      <a:accent4>
        <a:srgbClr val="FF6A13"/>
      </a:accent4>
      <a:accent5>
        <a:srgbClr val="00B2A9"/>
      </a:accent5>
      <a:accent6>
        <a:srgbClr val="DA1884"/>
      </a:accent6>
      <a:hlink>
        <a:srgbClr val="00A9E0"/>
      </a:hlink>
      <a:folHlink>
        <a:srgbClr val="A7A8AA"/>
      </a:folHlink>
    </a:clrScheme>
    <a:fontScheme name="Eteris">
      <a:majorFont>
        <a:latin typeface="Arial"/>
        <a:ea typeface="Meiryo"/>
        <a:cs typeface="Arial"/>
        <a:font script="Jpan" typeface="Meiryo"/>
        <a:font script="Hang" typeface="Gulim"/>
        <a:font script="Hans" typeface="SimSun"/>
        <a:font script="Hant" typeface="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Meiryo"/>
        <a:cs typeface="Arial"/>
        <a:font script="Jpan" typeface="Meiryo"/>
        <a:font script="Hang" typeface="Gulim"/>
        <a:font script="Hans" typeface="SimSun"/>
        <a:font script="Hant" typeface="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20000"/>
            <a:lumOff val="80000"/>
          </a:schemeClr>
        </a:solidFill>
        <a:ln>
          <a:noFill/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200"/>
        </a:defPPr>
      </a:lstStyle>
    </a:txDef>
  </a:objectDefaults>
  <a:extraClrSchemeLst/>
  <a:custClrLst>
    <a:custClr name="R89 | G73 | B167">
      <a:srgbClr val="5949A7"/>
    </a:custClr>
    <a:custClr name="R142 | G208 | B24">
      <a:srgbClr val="8ED018"/>
    </a:custClr>
    <a:custClr name="R20 | G123 | B209">
      <a:srgbClr val="147BD1"/>
    </a:custClr>
    <a:custClr name="R29 | G181 | B223">
      <a:srgbClr val="1DB5DF"/>
    </a:custClr>
    <a:custClr name="R143 | G214 | B189">
      <a:srgbClr val="8FD6BD"/>
    </a:custClr>
    <a:custClr name="R152 | G29 | B151">
      <a:srgbClr val="981D97"/>
    </a:custClr>
    <a:custClr name="R206 | G0 | B88">
      <a:srgbClr val="CE0058"/>
    </a:custClr>
    <a:custClr name="R242 | G131 | B8">
      <a:srgbClr val="F28308"/>
    </a:custClr>
    <a:custClr name="R242 | G193 | B12">
      <a:srgbClr val="F2C10C"/>
    </a:custClr>
    <a:custClr name="R32 | G21 | B71">
      <a:srgbClr val="201547"/>
    </a:custClr>
    <a:custClr name="R255 | G255 | B255">
      <a:srgbClr val="FFFFFF"/>
    </a:custClr>
    <a:custClr name="R218 | G220 | B222">
      <a:srgbClr val="DADCDE"/>
    </a:custClr>
    <a:custClr name="R181 | G184 | B189">
      <a:srgbClr val="B5B8BD"/>
    </a:custClr>
    <a:custClr name="R144 | G149 | B156">
      <a:srgbClr val="90959C"/>
    </a:custClr>
    <a:custClr name="R75 | G79 | B84">
      <a:srgbClr val="4B4F54"/>
    </a:custClr>
    <a:custClr name="R0 | G0 | B0">
      <a:srgbClr val="000000"/>
    </a:custClr>
  </a:custClrLst>
  <a:extLst>
    <a:ext uri="{05A4C25C-085E-4340-85A3-A5531E510DB2}">
      <thm15:themeFamily xmlns:thm15="http://schemas.microsoft.com/office/thememl/2012/main" name="TEL_PPT_16X9_ENG_Internal_Use_Only_20180710[読み取り専用]" id="{C389F374-8C14-411A-96DA-D6F13E3E831B}" vid="{C54B5931-F9FB-49E2-97A1-97AB80C41F6D}"/>
    </a:ext>
  </a:extLst>
</a:theme>
</file>

<file path=ppt/theme/theme2.xml><?xml version="1.0" encoding="utf-8"?>
<a:theme xmlns:a="http://schemas.openxmlformats.org/drawingml/2006/main" name="Office Theme">
  <a:themeElements>
    <a:clrScheme name="Eteris">
      <a:dk1>
        <a:srgbClr val="4B4F54"/>
      </a:dk1>
      <a:lt1>
        <a:sysClr val="window" lastClr="FFFFFF"/>
      </a:lt1>
      <a:dk2>
        <a:srgbClr val="201547"/>
      </a:dk2>
      <a:lt2>
        <a:srgbClr val="DADCDE"/>
      </a:lt2>
      <a:accent1>
        <a:srgbClr val="5949A7"/>
      </a:accent1>
      <a:accent2>
        <a:srgbClr val="8ED018"/>
      </a:accent2>
      <a:accent3>
        <a:srgbClr val="147BD1"/>
      </a:accent3>
      <a:accent4>
        <a:srgbClr val="1DB5DF"/>
      </a:accent4>
      <a:accent5>
        <a:srgbClr val="981D97"/>
      </a:accent5>
      <a:accent6>
        <a:srgbClr val="8FD6BD"/>
      </a:accent6>
      <a:hlink>
        <a:srgbClr val="1DB5DF"/>
      </a:hlink>
      <a:folHlink>
        <a:srgbClr val="90959C"/>
      </a:folHlink>
    </a:clrScheme>
    <a:fontScheme name="Eteris">
      <a:majorFont>
        <a:latin typeface="Arial"/>
        <a:ea typeface="Meiryo"/>
        <a:cs typeface="Arial"/>
        <a:font script="Jpan" typeface="Meiryo"/>
        <a:font script="Hang" typeface="Gulim"/>
        <a:font script="Hans" typeface="SimSun"/>
        <a:font script="Hant" typeface="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Meiryo"/>
        <a:cs typeface="Arial"/>
        <a:font script="Jpan" typeface="Meiryo"/>
        <a:font script="Hang" typeface="Gulim"/>
        <a:font script="Hans" typeface="SimSun"/>
        <a:font script="Hant" typeface="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20000"/>
            <a:lumOff val="80000"/>
          </a:schemeClr>
        </a:solidFill>
        <a:ln>
          <a:noFill/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200"/>
        </a:defPPr>
      </a:lstStyle>
    </a:txDef>
  </a:objectDefaults>
  <a:extraClrSchemeLst/>
  <a:custClrLst>
    <a:custClr name="R89 | G73 | B167">
      <a:srgbClr val="5949A7"/>
    </a:custClr>
    <a:custClr name="R142 | G208 | B24">
      <a:srgbClr val="8ED018"/>
    </a:custClr>
    <a:custClr name="R20 | G123 | B209">
      <a:srgbClr val="147BD1"/>
    </a:custClr>
    <a:custClr name="R29 | G181 | B223">
      <a:srgbClr val="1DB5DF"/>
    </a:custClr>
    <a:custClr name="R143 | G214 | B189">
      <a:srgbClr val="8FD6BD"/>
    </a:custClr>
    <a:custClr name="R152 | G29 | B151">
      <a:srgbClr val="981D97"/>
    </a:custClr>
    <a:custClr name="R206 | G0 | B88">
      <a:srgbClr val="CE0058"/>
    </a:custClr>
    <a:custClr name="R242 | G131 | B8">
      <a:srgbClr val="F28308"/>
    </a:custClr>
    <a:custClr name="R242 | G193 | B12">
      <a:srgbClr val="F2C10C"/>
    </a:custClr>
    <a:custClr name="R32 | G21 | B71">
      <a:srgbClr val="201547"/>
    </a:custClr>
    <a:custClr name="R255 | G255 | B255">
      <a:srgbClr val="FFFFFF"/>
    </a:custClr>
    <a:custClr name="R218 | G220 | B222">
      <a:srgbClr val="DADCDE"/>
    </a:custClr>
    <a:custClr name="R181 | G184 | B189">
      <a:srgbClr val="B5B8BD"/>
    </a:custClr>
    <a:custClr name="R144 | G149 | B156">
      <a:srgbClr val="90959C"/>
    </a:custClr>
    <a:custClr name="R75 | G79 | B84">
      <a:srgbClr val="4B4F54"/>
    </a:custClr>
    <a:custClr name="R0 | G0 | B0">
      <a:srgbClr val="000000"/>
    </a:custClr>
  </a:custClrLst>
</a:theme>
</file>

<file path=ppt/theme/theme3.xml><?xml version="1.0" encoding="utf-8"?>
<a:theme xmlns:a="http://schemas.openxmlformats.org/drawingml/2006/main" name="Office Theme">
  <a:themeElements>
    <a:clrScheme name="Eteris">
      <a:dk1>
        <a:srgbClr val="4B4F54"/>
      </a:dk1>
      <a:lt1>
        <a:sysClr val="window" lastClr="FFFFFF"/>
      </a:lt1>
      <a:dk2>
        <a:srgbClr val="201547"/>
      </a:dk2>
      <a:lt2>
        <a:srgbClr val="DADCDE"/>
      </a:lt2>
      <a:accent1>
        <a:srgbClr val="5949A7"/>
      </a:accent1>
      <a:accent2>
        <a:srgbClr val="8ED018"/>
      </a:accent2>
      <a:accent3>
        <a:srgbClr val="147BD1"/>
      </a:accent3>
      <a:accent4>
        <a:srgbClr val="1DB5DF"/>
      </a:accent4>
      <a:accent5>
        <a:srgbClr val="981D97"/>
      </a:accent5>
      <a:accent6>
        <a:srgbClr val="8FD6BD"/>
      </a:accent6>
      <a:hlink>
        <a:srgbClr val="1DB5DF"/>
      </a:hlink>
      <a:folHlink>
        <a:srgbClr val="90959C"/>
      </a:folHlink>
    </a:clrScheme>
    <a:fontScheme name="Eteris">
      <a:majorFont>
        <a:latin typeface="Arial"/>
        <a:ea typeface="Meiryo"/>
        <a:cs typeface="Arial"/>
        <a:font script="Jpan" typeface="Meiryo"/>
        <a:font script="Hang" typeface="Gulim"/>
        <a:font script="Hans" typeface="SimSun"/>
        <a:font script="Hant" typeface="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Meiryo"/>
        <a:cs typeface="Arial"/>
        <a:font script="Jpan" typeface="Meiryo"/>
        <a:font script="Hang" typeface="Gulim"/>
        <a:font script="Hans" typeface="SimSun"/>
        <a:font script="Hant" typeface="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20000"/>
            <a:lumOff val="80000"/>
          </a:schemeClr>
        </a:solidFill>
        <a:ln>
          <a:noFill/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200"/>
        </a:defPPr>
      </a:lstStyle>
    </a:txDef>
  </a:objectDefaults>
  <a:extraClrSchemeLst/>
  <a:custClrLst>
    <a:custClr name="R89 | G73 | B167">
      <a:srgbClr val="5949A7"/>
    </a:custClr>
    <a:custClr name="R142 | G208 | B24">
      <a:srgbClr val="8ED018"/>
    </a:custClr>
    <a:custClr name="R20 | G123 | B209">
      <a:srgbClr val="147BD1"/>
    </a:custClr>
    <a:custClr name="R29 | G181 | B223">
      <a:srgbClr val="1DB5DF"/>
    </a:custClr>
    <a:custClr name="R143 | G214 | B189">
      <a:srgbClr val="8FD6BD"/>
    </a:custClr>
    <a:custClr name="R152 | G29 | B151">
      <a:srgbClr val="981D97"/>
    </a:custClr>
    <a:custClr name="R206 | G0 | B88">
      <a:srgbClr val="CE0058"/>
    </a:custClr>
    <a:custClr name="R242 | G131 | B8">
      <a:srgbClr val="F28308"/>
    </a:custClr>
    <a:custClr name="R242 | G193 | B12">
      <a:srgbClr val="F2C10C"/>
    </a:custClr>
    <a:custClr name="R32 | G21 | B71">
      <a:srgbClr val="201547"/>
    </a:custClr>
    <a:custClr name="R255 | G255 | B255">
      <a:srgbClr val="FFFFFF"/>
    </a:custClr>
    <a:custClr name="R218 | G220 | B222">
      <a:srgbClr val="DADCDE"/>
    </a:custClr>
    <a:custClr name="R181 | G184 | B189">
      <a:srgbClr val="B5B8BD"/>
    </a:custClr>
    <a:custClr name="R144 | G149 | B156">
      <a:srgbClr val="90959C"/>
    </a:custClr>
    <a:custClr name="R75 | G79 | B84">
      <a:srgbClr val="4B4F54"/>
    </a:custClr>
    <a:custClr name="R0 | G0 | B0">
      <a:srgbClr val="000000"/>
    </a:custClr>
  </a:custClr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lternateThumbnailUrl xmlns="http://schemas.microsoft.com/sharepoint/v3">
      <Url xsi:nil="true"/>
      <Description xsi:nil="true"/>
    </AlternateThumbnailUrl>
    <ImageCreateDate xmlns="http://schemas.microsoft.com/sharepoint/v3" xsi:nil="true"/>
    <Description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画像" ma:contentTypeID="0x010102000B468B1667201D46BFD0538F9495A0D5" ma:contentTypeVersion="0" ma:contentTypeDescription="イメージまたは写真をアップロードします。" ma:contentTypeScope="" ma:versionID="0efd716f491e073baa742ef853e3644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c3d110b39548615702dc11fb41072cc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ImageWidth" minOccurs="0"/>
                <xsd:element ref="ns1:ImageHeight" minOccurs="0"/>
                <xsd:element ref="ns1:ImageCreateDate" minOccurs="0"/>
                <xsd:element ref="ns1:Description" minOccurs="0"/>
                <xsd:element ref="ns1:ThumbnailExists" minOccurs="0"/>
                <xsd:element ref="ns1:PreviewExists" minOccurs="0"/>
                <xsd:element ref="ns1:AlternateThumbnailUr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ImageWidth" ma:index="11" nillable="true" ma:displayName="画像の幅" ma:internalName="ImageWidth" ma:readOnly="true">
      <xsd:simpleType>
        <xsd:restriction base="dms:Unknown"/>
      </xsd:simpleType>
    </xsd:element>
    <xsd:element name="ImageHeight" ma:index="12" nillable="true" ma:displayName="画像の高さ" ma:internalName="ImageHeight" ma:readOnly="true">
      <xsd:simpleType>
        <xsd:restriction base="dms:Unknown"/>
      </xsd:simpleType>
    </xsd:element>
    <xsd:element name="ImageCreateDate" ma:index="13" nillable="true" ma:displayName="画像の作成日" ma:format="DateTime" ma:hidden="true" ma:internalName="ImageCreateDate">
      <xsd:simpleType>
        <xsd:restriction base="dms:DateTime"/>
      </xsd:simpleType>
    </xsd:element>
    <xsd:element name="Description" ma:index="14" nillable="true" ma:displayName="説明" ma:description="イメージの代替テキストとして使用されます。" ma:hidden="true" ma:internalName="Description">
      <xsd:simpleType>
        <xsd:restriction base="dms:Note">
          <xsd:maxLength value="255"/>
        </xsd:restriction>
      </xsd:simpleType>
    </xsd:element>
    <xsd:element name="ThumbnailExists" ma:index="23" nillable="true" ma:displayName="サムネイルあり" ma:default="FALSE" ma:hidden="true" ma:internalName="ThumbnailExists" ma:readOnly="true">
      <xsd:simpleType>
        <xsd:restriction base="dms:Boolean"/>
      </xsd:simpleType>
    </xsd:element>
    <xsd:element name="PreviewExists" ma:index="24" nillable="true" ma:displayName="プレビューあり" ma:default="FALSE" ma:hidden="true" ma:internalName="PreviewExists" ma:readOnly="true">
      <xsd:simpleType>
        <xsd:restriction base="dms:Boolean"/>
      </xsd:simpleType>
    </xsd:element>
    <xsd:element name="AlternateThumbnailUrl" ma:index="25" nillable="true" ma:displayName="プレビュー イメージの URL" ma:format="Image" ma:hidden="true" ma:internalName="AlternateThumbnail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8" ma:displayName="タイトル"/>
        <xsd:element ref="dc:subject" minOccurs="0" maxOccurs="1"/>
        <xsd:element ref="dc:description" minOccurs="0" maxOccurs="1"/>
        <xsd:element name="keywords" minOccurs="0" maxOccurs="1" type="xsd:string" ma:index="20" ma:displayName="キーワード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B40BD3B-6CAB-4840-85E4-0294CA8762D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2F40509-AE1C-42FE-BBE4-67F966EA8958}">
  <ds:schemaRefs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4E0DCBE-87DC-48A6-A5FE-2D887FD2BC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TEL簡報公版</Template>
  <TotalTime>662</TotalTime>
  <Words>1047</Words>
  <Application>Microsoft Office PowerPoint</Application>
  <PresentationFormat>自訂</PresentationFormat>
  <Paragraphs>136</Paragraphs>
  <Slides>10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7" baseType="lpstr">
      <vt:lpstr>Microsoft JhengHei UI</vt:lpstr>
      <vt:lpstr>微軟正黑體</vt:lpstr>
      <vt:lpstr>新細明體</vt:lpstr>
      <vt:lpstr>Arial</vt:lpstr>
      <vt:lpstr>Calibri</vt:lpstr>
      <vt:lpstr>Wingdings</vt:lpstr>
      <vt:lpstr>TEL_PPT_16X9_ENG_Internal_Use_Only_20160601</vt:lpstr>
      <vt:lpstr>2021東京威力科創機器人大賽</vt:lpstr>
      <vt:lpstr>活動對象</vt:lpstr>
      <vt:lpstr>競賽要求</vt:lpstr>
      <vt:lpstr>賽事作業流程</vt:lpstr>
      <vt:lpstr>競賽內容</vt:lpstr>
      <vt:lpstr>競賽內容</vt:lpstr>
      <vt:lpstr>競賽內容</vt:lpstr>
      <vt:lpstr>競賽內容</vt:lpstr>
      <vt:lpstr>競賽獎項與獎金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Denise Chang</dc:creator>
  <cp:lastModifiedBy>WINDOWS</cp:lastModifiedBy>
  <cp:revision>69</cp:revision>
  <dcterms:created xsi:type="dcterms:W3CDTF">2018-07-31T05:40:50Z</dcterms:created>
  <dcterms:modified xsi:type="dcterms:W3CDTF">2021-03-04T04:22:18Z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2015754</vt:lpwstr>
  </property>
  <property fmtid="{D5CDD505-2E9C-101B-9397-08002B2CF9AE}" pid="3" name="NXPowerLiteSettings">
    <vt:lpwstr>B74006B004C800</vt:lpwstr>
  </property>
  <property fmtid="{D5CDD505-2E9C-101B-9397-08002B2CF9AE}" pid="4" name="NXPowerLiteVersion">
    <vt:lpwstr>D5.0.5</vt:lpwstr>
  </property>
  <property fmtid="{D5CDD505-2E9C-101B-9397-08002B2CF9AE}" pid="5" name="ContentTypeId">
    <vt:lpwstr>0x010102000B468B1667201D46BFD0538F9495A0D5</vt:lpwstr>
  </property>
</Properties>
</file>