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0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2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9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12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95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6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38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42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5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86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45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63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1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64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09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10B36-9D79-4B1D-B919-28565F6BD472}" type="datetimeFigureOut">
              <a:rPr lang="zh-TW" altLang="en-US" smtClean="0"/>
              <a:t>2022/09/21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6FF03A-876E-4B85-8CA0-BA8E2F2D4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50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9102" t="15668" r="27474" b="11386"/>
          <a:stretch/>
        </p:blipFill>
        <p:spPr bwMode="auto">
          <a:xfrm>
            <a:off x="1314450" y="1318846"/>
            <a:ext cx="10363200" cy="526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3411415" y="5108330"/>
            <a:ext cx="7526216" cy="135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926982" y="5024158"/>
            <a:ext cx="9010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日期：</a:t>
            </a:r>
            <a:r>
              <a:rPr lang="en-US" altLang="zh-TW" sz="4000" b="1" dirty="0" smtClean="0"/>
              <a:t>10/26(</a:t>
            </a:r>
            <a:r>
              <a:rPr lang="zh-TW" altLang="en-US" sz="4000" b="1" dirty="0" smtClean="0"/>
              <a:t>三</a:t>
            </a:r>
            <a:r>
              <a:rPr lang="en-US" altLang="zh-TW" sz="4000" b="1" dirty="0" smtClean="0"/>
              <a:t>)</a:t>
            </a:r>
            <a:r>
              <a:rPr lang="zh-TW" altLang="en-US" sz="4000" b="1" dirty="0" smtClean="0"/>
              <a:t>    時間：</a:t>
            </a:r>
            <a:r>
              <a:rPr lang="en-US" altLang="zh-TW" sz="4000" b="1" smtClean="0"/>
              <a:t>12:00-15:00</a:t>
            </a:r>
            <a:endParaRPr lang="en-US" altLang="zh-TW" sz="4000" b="1" dirty="0" smtClean="0"/>
          </a:p>
          <a:p>
            <a:r>
              <a:rPr lang="zh-TW" altLang="en-US" sz="4000" b="1" dirty="0"/>
              <a:t>地點</a:t>
            </a:r>
            <a:r>
              <a:rPr lang="zh-TW" altLang="en-US" sz="4000" b="1" dirty="0" smtClean="0"/>
              <a:t>：機</a:t>
            </a:r>
            <a:r>
              <a:rPr lang="zh-TW" altLang="en-US" sz="4000" b="1" dirty="0"/>
              <a:t>械</a:t>
            </a:r>
            <a:r>
              <a:rPr lang="zh-TW" altLang="en-US" sz="4000" b="1" dirty="0" smtClean="0"/>
              <a:t>系二樓 </a:t>
            </a:r>
            <a:r>
              <a:rPr lang="en-US" altLang="zh-TW" sz="4000" b="1" dirty="0" smtClean="0"/>
              <a:t>203</a:t>
            </a:r>
            <a:r>
              <a:rPr lang="zh-TW" altLang="en-US" sz="4000" b="1" dirty="0" smtClean="0"/>
              <a:t>教室</a:t>
            </a:r>
            <a:endParaRPr lang="zh-TW" altLang="en-US" sz="40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2476" y="406197"/>
            <a:ext cx="11363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200" b="1" dirty="0" smtClean="0">
                <a:latin typeface="+mj-ea"/>
                <a:ea typeface="+mj-ea"/>
              </a:rPr>
              <a:t>2022</a:t>
            </a:r>
            <a:r>
              <a:rPr lang="zh-TW" altLang="en-US" sz="4200" b="1" dirty="0" smtClean="0">
                <a:latin typeface="+mj-ea"/>
                <a:ea typeface="+mj-ea"/>
              </a:rPr>
              <a:t>年台塑公司 中興大學校園徵才公司說明會</a:t>
            </a:r>
            <a:endParaRPr lang="zh-TW" altLang="en-US" sz="4200" b="1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91650" y="1733550"/>
            <a:ext cx="1895475" cy="145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/>
          <p:nvPr/>
        </p:nvPicPr>
        <p:blipFill rotWithShape="1">
          <a:blip r:embed="rId3"/>
          <a:srcRect l="36396" t="26288" r="36911" b="25957"/>
          <a:stretch/>
        </p:blipFill>
        <p:spPr bwMode="auto">
          <a:xfrm>
            <a:off x="9763125" y="1630893"/>
            <a:ext cx="1406525" cy="1415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94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17729</TotalTime>
  <Words>28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Century Gothic</vt:lpstr>
      <vt:lpstr>Wingdings 3</vt:lpstr>
      <vt:lpstr>絲縷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010AD0/陳宏銘</dc:creator>
  <cp:lastModifiedBy>010AD0/陳宏銘</cp:lastModifiedBy>
  <cp:revision>13</cp:revision>
  <dcterms:created xsi:type="dcterms:W3CDTF">2022-03-17T01:58:22Z</dcterms:created>
  <dcterms:modified xsi:type="dcterms:W3CDTF">2022-09-21T04:16:58Z</dcterms:modified>
</cp:coreProperties>
</file>